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5.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6.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7.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8.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9.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10.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09" r:id="rId4"/>
    <p:sldMasterId id="2147483833" r:id="rId5"/>
    <p:sldMasterId id="2147483847" r:id="rId6"/>
    <p:sldMasterId id="2147483858" r:id="rId7"/>
    <p:sldMasterId id="2147483934" r:id="rId8"/>
    <p:sldMasterId id="2147483980" r:id="rId9"/>
    <p:sldMasterId id="2147484052" r:id="rId10"/>
    <p:sldMasterId id="2147484116" r:id="rId11"/>
    <p:sldMasterId id="2147484142" r:id="rId12"/>
    <p:sldMasterId id="2147484156" r:id="rId13"/>
    <p:sldMasterId id="2147484182" r:id="rId14"/>
  </p:sldMasterIdLst>
  <p:notesMasterIdLst>
    <p:notesMasterId r:id="rId52"/>
  </p:notesMasterIdLst>
  <p:handoutMasterIdLst>
    <p:handoutMasterId r:id="rId53"/>
  </p:handoutMasterIdLst>
  <p:sldIdLst>
    <p:sldId id="500" r:id="rId15"/>
    <p:sldId id="470" r:id="rId16"/>
    <p:sldId id="501" r:id="rId17"/>
    <p:sldId id="503" r:id="rId18"/>
    <p:sldId id="520" r:id="rId19"/>
    <p:sldId id="448" r:id="rId20"/>
    <p:sldId id="521" r:id="rId21"/>
    <p:sldId id="522" r:id="rId22"/>
    <p:sldId id="517" r:id="rId23"/>
    <p:sldId id="508" r:id="rId24"/>
    <p:sldId id="506" r:id="rId25"/>
    <p:sldId id="507" r:id="rId26"/>
    <p:sldId id="504" r:id="rId27"/>
    <p:sldId id="533" r:id="rId28"/>
    <p:sldId id="509" r:id="rId29"/>
    <p:sldId id="516" r:id="rId30"/>
    <p:sldId id="510" r:id="rId31"/>
    <p:sldId id="511" r:id="rId32"/>
    <p:sldId id="518" r:id="rId33"/>
    <p:sldId id="519" r:id="rId34"/>
    <p:sldId id="498" r:id="rId35"/>
    <p:sldId id="499" r:id="rId36"/>
    <p:sldId id="534" r:id="rId37"/>
    <p:sldId id="502" r:id="rId38"/>
    <p:sldId id="535" r:id="rId39"/>
    <p:sldId id="464" r:id="rId40"/>
    <p:sldId id="477" r:id="rId41"/>
    <p:sldId id="515" r:id="rId42"/>
    <p:sldId id="526" r:id="rId43"/>
    <p:sldId id="524" r:id="rId44"/>
    <p:sldId id="525" r:id="rId45"/>
    <p:sldId id="468" r:id="rId46"/>
    <p:sldId id="512" r:id="rId47"/>
    <p:sldId id="505" r:id="rId48"/>
    <p:sldId id="513" r:id="rId49"/>
    <p:sldId id="514" r:id="rId50"/>
    <p:sldId id="523" r:id="rId51"/>
  </p:sldIdLst>
  <p:sldSz cx="12192000" cy="6858000"/>
  <p:notesSz cx="9601200" cy="7315200"/>
  <p:embeddedFontLst>
    <p:embeddedFont>
      <p:font typeface="Calibri" panose="020F0502020204030204" pitchFamily="34" charset="0"/>
      <p:regular r:id="rId54"/>
      <p:bold r:id="rId55"/>
      <p:italic r:id="rId56"/>
      <p:boldItalic r:id="rId57"/>
    </p:embeddedFont>
    <p:embeddedFont>
      <p:font typeface="Cambria" panose="02040503050406030204" pitchFamily="18" charset="0"/>
      <p:regular r:id="rId58"/>
      <p:bold r:id="rId59"/>
      <p:italic r:id="rId60"/>
      <p:boldItalic r:id="rId61"/>
    </p:embeddedFont>
    <p:embeddedFont>
      <p:font typeface="Cambria Math" panose="02040503050406030204" pitchFamily="18" charset="0"/>
      <p:regular r:id="rId62"/>
    </p:embeddedFont>
  </p:embeddedFont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304">
          <p15:clr>
            <a:srgbClr val="A4A3A4"/>
          </p15:clr>
        </p15:guide>
        <p15:guide id="2" pos="302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34F66A-A560-4505-8A0E-8260D9A603BF}" v="12" dt="2021-05-10T16:48:07.9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p:cViewPr varScale="1">
        <p:scale>
          <a:sx n="108" d="100"/>
          <a:sy n="108" d="100"/>
        </p:scale>
        <p:origin x="678" y="102"/>
      </p:cViewPr>
      <p:guideLst>
        <p:guide orient="horz" pos="2160"/>
        <p:guide pos="3840"/>
      </p:guideLst>
    </p:cSldViewPr>
  </p:slideViewPr>
  <p:notesTextViewPr>
    <p:cViewPr>
      <p:scale>
        <a:sx n="3" d="2"/>
        <a:sy n="3" d="2"/>
      </p:scale>
      <p:origin x="0" y="0"/>
    </p:cViewPr>
  </p:notesTextViewPr>
  <p:sorterViewPr>
    <p:cViewPr varScale="1">
      <p:scale>
        <a:sx n="100" d="100"/>
        <a:sy n="100" d="100"/>
      </p:scale>
      <p:origin x="0" y="0"/>
    </p:cViewPr>
  </p:sorterViewPr>
  <p:notesViewPr>
    <p:cSldViewPr snapToGrid="0">
      <p:cViewPr>
        <p:scale>
          <a:sx n="1" d="2"/>
          <a:sy n="1" d="2"/>
        </p:scale>
        <p:origin x="0" y="0"/>
      </p:cViewPr>
      <p:guideLst>
        <p:guide orient="horz" pos="2304"/>
        <p:guide pos="302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slide" Target="slides/slide36.xml"/><Relationship Id="rId55" Type="http://schemas.openxmlformats.org/officeDocument/2006/relationships/font" Target="fonts/font2.fntdata"/><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handoutMaster" Target="handoutMasters/handoutMaster1.xml"/><Relationship Id="rId58" Type="http://schemas.openxmlformats.org/officeDocument/2006/relationships/font" Target="fonts/font5.fntdata"/><Relationship Id="rId66"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font" Target="fonts/font8.fntdata"/><Relationship Id="rId19" Type="http://schemas.openxmlformats.org/officeDocument/2006/relationships/slide" Target="slides/slide5.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font" Target="fonts/font3.fntdata"/><Relationship Id="rId64"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37.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font" Target="fonts/font6.fntdata"/><Relationship Id="rId67" Type="http://schemas.microsoft.com/office/2016/11/relationships/changesInfo" Target="changesInfos/changesInfo1.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font" Target="fonts/font1.fntdata"/><Relationship Id="rId62"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font" Target="fonts/font4.fntdata"/><Relationship Id="rId10" Type="http://schemas.openxmlformats.org/officeDocument/2006/relationships/slideMaster" Target="slideMasters/slideMaster7.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notesMaster" Target="notesMasters/notesMaster1.xml"/><Relationship Id="rId60" Type="http://schemas.openxmlformats.org/officeDocument/2006/relationships/font" Target="fonts/font7.fntdata"/><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4.xml"/><Relationship Id="rId3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wenson, Jody" userId="f700768a-5749-4e0f-98d7-2b523cc7d418" providerId="ADAL" clId="{0934F66A-A560-4505-8A0E-8260D9A603BF}"/>
    <pc:docChg chg="custSel addSld modSld sldOrd">
      <pc:chgData name="Swenson, Jody" userId="f700768a-5749-4e0f-98d7-2b523cc7d418" providerId="ADAL" clId="{0934F66A-A560-4505-8A0E-8260D9A603BF}" dt="2021-05-10T16:48:07.955" v="20"/>
      <pc:docMkLst>
        <pc:docMk/>
      </pc:docMkLst>
      <pc:sldChg chg="ord">
        <pc:chgData name="Swenson, Jody" userId="f700768a-5749-4e0f-98d7-2b523cc7d418" providerId="ADAL" clId="{0934F66A-A560-4505-8A0E-8260D9A603BF}" dt="2021-05-10T16:46:21.592" v="19"/>
        <pc:sldMkLst>
          <pc:docMk/>
          <pc:sldMk cId="2010949609" sldId="464"/>
        </pc:sldMkLst>
      </pc:sldChg>
      <pc:sldChg chg="add">
        <pc:chgData name="Swenson, Jody" userId="f700768a-5749-4e0f-98d7-2b523cc7d418" providerId="ADAL" clId="{0934F66A-A560-4505-8A0E-8260D9A603BF}" dt="2021-05-10T16:48:07.955" v="20"/>
        <pc:sldMkLst>
          <pc:docMk/>
          <pc:sldMk cId="3933261049" sldId="498"/>
        </pc:sldMkLst>
      </pc:sldChg>
      <pc:sldChg chg="add">
        <pc:chgData name="Swenson, Jody" userId="f700768a-5749-4e0f-98d7-2b523cc7d418" providerId="ADAL" clId="{0934F66A-A560-4505-8A0E-8260D9A603BF}" dt="2021-05-10T16:48:07.955" v="20"/>
        <pc:sldMkLst>
          <pc:docMk/>
          <pc:sldMk cId="3906213153" sldId="499"/>
        </pc:sldMkLst>
      </pc:sldChg>
      <pc:sldChg chg="add">
        <pc:chgData name="Swenson, Jody" userId="f700768a-5749-4e0f-98d7-2b523cc7d418" providerId="ADAL" clId="{0934F66A-A560-4505-8A0E-8260D9A603BF}" dt="2021-05-10T16:48:07.955" v="20"/>
        <pc:sldMkLst>
          <pc:docMk/>
          <pc:sldMk cId="4188299043" sldId="502"/>
        </pc:sldMkLst>
      </pc:sldChg>
      <pc:sldChg chg="addSp delSp modSp mod delAnim modAnim">
        <pc:chgData name="Swenson, Jody" userId="f700768a-5749-4e0f-98d7-2b523cc7d418" providerId="ADAL" clId="{0934F66A-A560-4505-8A0E-8260D9A603BF}" dt="2021-05-05T16:41:44.874" v="7" actId="21"/>
        <pc:sldMkLst>
          <pc:docMk/>
          <pc:sldMk cId="1291128659" sldId="506"/>
        </pc:sldMkLst>
        <pc:spChg chg="add del mod">
          <ac:chgData name="Swenson, Jody" userId="f700768a-5749-4e0f-98d7-2b523cc7d418" providerId="ADAL" clId="{0934F66A-A560-4505-8A0E-8260D9A603BF}" dt="2021-05-05T16:41:44.874" v="7" actId="21"/>
          <ac:spMkLst>
            <pc:docMk/>
            <pc:sldMk cId="1291128659" sldId="506"/>
            <ac:spMk id="8" creationId="{B97A582D-AA1A-4EF7-AE4D-3EDB6E894BC2}"/>
          </ac:spMkLst>
        </pc:spChg>
      </pc:sldChg>
      <pc:sldChg chg="addSp delSp modSp mod delAnim modAnim">
        <pc:chgData name="Swenson, Jody" userId="f700768a-5749-4e0f-98d7-2b523cc7d418" providerId="ADAL" clId="{0934F66A-A560-4505-8A0E-8260D9A603BF}" dt="2021-05-05T16:39:17.242" v="4" actId="21"/>
        <pc:sldMkLst>
          <pc:docMk/>
          <pc:sldMk cId="3122727959" sldId="508"/>
        </pc:sldMkLst>
        <pc:spChg chg="add del mod">
          <ac:chgData name="Swenson, Jody" userId="f700768a-5749-4e0f-98d7-2b523cc7d418" providerId="ADAL" clId="{0934F66A-A560-4505-8A0E-8260D9A603BF}" dt="2021-05-05T16:39:17.242" v="4" actId="21"/>
          <ac:spMkLst>
            <pc:docMk/>
            <pc:sldMk cId="3122727959" sldId="508"/>
            <ac:spMk id="5" creationId="{2CDC0507-E609-4056-B6F4-55EC5B56F7CF}"/>
          </ac:spMkLst>
        </pc:spChg>
      </pc:sldChg>
      <pc:sldChg chg="modSp">
        <pc:chgData name="Swenson, Jody" userId="f700768a-5749-4e0f-98d7-2b523cc7d418" providerId="ADAL" clId="{0934F66A-A560-4505-8A0E-8260D9A603BF}" dt="2021-05-10T16:45:29.077" v="17" actId="20577"/>
        <pc:sldMkLst>
          <pc:docMk/>
          <pc:sldMk cId="3268623763" sldId="510"/>
        </pc:sldMkLst>
        <pc:spChg chg="mod">
          <ac:chgData name="Swenson, Jody" userId="f700768a-5749-4e0f-98d7-2b523cc7d418" providerId="ADAL" clId="{0934F66A-A560-4505-8A0E-8260D9A603BF}" dt="2021-05-10T16:45:29.077" v="17" actId="20577"/>
          <ac:spMkLst>
            <pc:docMk/>
            <pc:sldMk cId="3268623763" sldId="510"/>
            <ac:spMk id="19" creationId="{C95F20AB-EA54-4BCC-8464-8C2B98F75C84}"/>
          </ac:spMkLst>
        </pc:spChg>
      </pc:sldChg>
      <pc:sldChg chg="delSp mod delAnim">
        <pc:chgData name="Swenson, Jody" userId="f700768a-5749-4e0f-98d7-2b523cc7d418" providerId="ADAL" clId="{0934F66A-A560-4505-8A0E-8260D9A603BF}" dt="2021-05-05T16:38:44.775" v="0" actId="21"/>
        <pc:sldMkLst>
          <pc:docMk/>
          <pc:sldMk cId="4186884598" sldId="517"/>
        </pc:sldMkLst>
        <pc:spChg chg="del">
          <ac:chgData name="Swenson, Jody" userId="f700768a-5749-4e0f-98d7-2b523cc7d418" providerId="ADAL" clId="{0934F66A-A560-4505-8A0E-8260D9A603BF}" dt="2021-05-05T16:38:44.775" v="0" actId="21"/>
          <ac:spMkLst>
            <pc:docMk/>
            <pc:sldMk cId="4186884598" sldId="517"/>
            <ac:spMk id="5" creationId="{476B11E6-215E-4083-9E98-66A79ACF4E35}"/>
          </ac:spMkLst>
        </pc:spChg>
      </pc:sldChg>
      <pc:sldChg chg="addSp modSp mod modAnim">
        <pc:chgData name="Swenson, Jody" userId="f700768a-5749-4e0f-98d7-2b523cc7d418" providerId="ADAL" clId="{0934F66A-A560-4505-8A0E-8260D9A603BF}" dt="2021-05-05T16:42:01.259" v="9" actId="1076"/>
        <pc:sldMkLst>
          <pc:docMk/>
          <pc:sldMk cId="1363844685" sldId="522"/>
        </pc:sldMkLst>
        <pc:spChg chg="add mod">
          <ac:chgData name="Swenson, Jody" userId="f700768a-5749-4e0f-98d7-2b523cc7d418" providerId="ADAL" clId="{0934F66A-A560-4505-8A0E-8260D9A603BF}" dt="2021-05-05T16:42:01.259" v="9" actId="1076"/>
          <ac:spMkLst>
            <pc:docMk/>
            <pc:sldMk cId="1363844685" sldId="522"/>
            <ac:spMk id="17" creationId="{8E210950-7A4C-49B5-882F-F6A4E972143A}"/>
          </ac:spMkLst>
        </pc:spChg>
      </pc:sldChg>
      <pc:sldChg chg="modSp">
        <pc:chgData name="Swenson, Jody" userId="f700768a-5749-4e0f-98d7-2b523cc7d418" providerId="ADAL" clId="{0934F66A-A560-4505-8A0E-8260D9A603BF}" dt="2021-05-10T16:36:13.839" v="15" actId="20577"/>
        <pc:sldMkLst>
          <pc:docMk/>
          <pc:sldMk cId="3561991231" sldId="526"/>
        </pc:sldMkLst>
        <pc:spChg chg="mod">
          <ac:chgData name="Swenson, Jody" userId="f700768a-5749-4e0f-98d7-2b523cc7d418" providerId="ADAL" clId="{0934F66A-A560-4505-8A0E-8260D9A603BF}" dt="2021-05-10T16:36:13.839" v="15" actId="20577"/>
          <ac:spMkLst>
            <pc:docMk/>
            <pc:sldMk cId="3561991231" sldId="526"/>
            <ac:spMk id="7" creationId="{00000000-0000-0000-0000-000000000000}"/>
          </ac:spMkLst>
        </pc:spChg>
      </pc:sldChg>
      <pc:sldChg chg="add">
        <pc:chgData name="Swenson, Jody" userId="f700768a-5749-4e0f-98d7-2b523cc7d418" providerId="ADAL" clId="{0934F66A-A560-4505-8A0E-8260D9A603BF}" dt="2021-05-10T16:48:07.955" v="20"/>
        <pc:sldMkLst>
          <pc:docMk/>
          <pc:sldMk cId="336654583" sldId="534"/>
        </pc:sldMkLst>
      </pc:sldChg>
      <pc:sldChg chg="add">
        <pc:chgData name="Swenson, Jody" userId="f700768a-5749-4e0f-98d7-2b523cc7d418" providerId="ADAL" clId="{0934F66A-A560-4505-8A0E-8260D9A603BF}" dt="2021-05-10T16:48:07.955" v="20"/>
        <pc:sldMkLst>
          <pc:docMk/>
          <pc:sldMk cId="2267320297" sldId="535"/>
        </pc:sldMkLst>
      </pc:sldChg>
    </pc:docChg>
  </pc:docChgLst>
  <pc:docChgLst>
    <pc:chgData name="Swenson, Jody" userId="f700768a-5749-4e0f-98d7-2b523cc7d418" providerId="ADAL" clId="{3257A362-98F7-40ED-BA17-4C75E16ADE86}"/>
    <pc:docChg chg="undo custSel addSld delSld modSld sldOrd">
      <pc:chgData name="Swenson, Jody" userId="f700768a-5749-4e0f-98d7-2b523cc7d418" providerId="ADAL" clId="{3257A362-98F7-40ED-BA17-4C75E16ADE86}" dt="2021-02-10T20:09:31.793" v="2418" actId="20577"/>
      <pc:docMkLst>
        <pc:docMk/>
      </pc:docMkLst>
      <pc:sldChg chg="modSp">
        <pc:chgData name="Swenson, Jody" userId="f700768a-5749-4e0f-98d7-2b523cc7d418" providerId="ADAL" clId="{3257A362-98F7-40ED-BA17-4C75E16ADE86}" dt="2021-01-21T01:03:40.846" v="19" actId="20577"/>
        <pc:sldMkLst>
          <pc:docMk/>
          <pc:sldMk cId="161611293" sldId="448"/>
        </pc:sldMkLst>
        <pc:spChg chg="mod">
          <ac:chgData name="Swenson, Jody" userId="f700768a-5749-4e0f-98d7-2b523cc7d418" providerId="ADAL" clId="{3257A362-98F7-40ED-BA17-4C75E16ADE86}" dt="2021-01-21T01:03:40.846" v="19" actId="20577"/>
          <ac:spMkLst>
            <pc:docMk/>
            <pc:sldMk cId="161611293" sldId="448"/>
            <ac:spMk id="7" creationId="{00000000-0000-0000-0000-000000000000}"/>
          </ac:spMkLst>
        </pc:spChg>
      </pc:sldChg>
      <pc:sldChg chg="modSp mod">
        <pc:chgData name="Swenson, Jody" userId="f700768a-5749-4e0f-98d7-2b523cc7d418" providerId="ADAL" clId="{3257A362-98F7-40ED-BA17-4C75E16ADE86}" dt="2021-02-01T17:40:53.688" v="2413" actId="2711"/>
        <pc:sldMkLst>
          <pc:docMk/>
          <pc:sldMk cId="4007458623" sldId="468"/>
        </pc:sldMkLst>
        <pc:spChg chg="mod">
          <ac:chgData name="Swenson, Jody" userId="f700768a-5749-4e0f-98d7-2b523cc7d418" providerId="ADAL" clId="{3257A362-98F7-40ED-BA17-4C75E16ADE86}" dt="2021-02-01T17:40:53.688" v="2413" actId="2711"/>
          <ac:spMkLst>
            <pc:docMk/>
            <pc:sldMk cId="4007458623" sldId="468"/>
            <ac:spMk id="4" creationId="{00000000-0000-0000-0000-000000000000}"/>
          </ac:spMkLst>
        </pc:spChg>
      </pc:sldChg>
      <pc:sldChg chg="modSp">
        <pc:chgData name="Swenson, Jody" userId="f700768a-5749-4e0f-98d7-2b523cc7d418" providerId="ADAL" clId="{3257A362-98F7-40ED-BA17-4C75E16ADE86}" dt="2021-01-27T23:01:35.877" v="2393" actId="20577"/>
        <pc:sldMkLst>
          <pc:docMk/>
          <pc:sldMk cId="2443718793" sldId="472"/>
        </pc:sldMkLst>
        <pc:spChg chg="mod">
          <ac:chgData name="Swenson, Jody" userId="f700768a-5749-4e0f-98d7-2b523cc7d418" providerId="ADAL" clId="{3257A362-98F7-40ED-BA17-4C75E16ADE86}" dt="2021-01-27T23:01:35.877" v="2393" actId="20577"/>
          <ac:spMkLst>
            <pc:docMk/>
            <pc:sldMk cId="2443718793" sldId="472"/>
            <ac:spMk id="3" creationId="{00000000-0000-0000-0000-000000000000}"/>
          </ac:spMkLst>
        </pc:spChg>
      </pc:sldChg>
      <pc:sldChg chg="add">
        <pc:chgData name="Swenson, Jody" userId="f700768a-5749-4e0f-98d7-2b523cc7d418" providerId="ADAL" clId="{3257A362-98F7-40ED-BA17-4C75E16ADE86}" dt="2021-01-23T02:05:07.349" v="74"/>
        <pc:sldMkLst>
          <pc:docMk/>
          <pc:sldMk cId="374455859" sldId="477"/>
        </pc:sldMkLst>
      </pc:sldChg>
      <pc:sldChg chg="modSp mod ord">
        <pc:chgData name="Swenson, Jody" userId="f700768a-5749-4e0f-98d7-2b523cc7d418" providerId="ADAL" clId="{3257A362-98F7-40ED-BA17-4C75E16ADE86}" dt="2021-01-21T01:07:25.715" v="30"/>
        <pc:sldMkLst>
          <pc:docMk/>
          <pc:sldMk cId="1179758273" sldId="504"/>
        </pc:sldMkLst>
        <pc:spChg chg="mod">
          <ac:chgData name="Swenson, Jody" userId="f700768a-5749-4e0f-98d7-2b523cc7d418" providerId="ADAL" clId="{3257A362-98F7-40ED-BA17-4C75E16ADE86}" dt="2021-01-21T01:05:37.380" v="26" actId="20577"/>
          <ac:spMkLst>
            <pc:docMk/>
            <pc:sldMk cId="1179758273" sldId="504"/>
            <ac:spMk id="2" creationId="{00000000-0000-0000-0000-000000000000}"/>
          </ac:spMkLst>
        </pc:spChg>
      </pc:sldChg>
      <pc:sldChg chg="modSp del mod ord">
        <pc:chgData name="Swenson, Jody" userId="f700768a-5749-4e0f-98d7-2b523cc7d418" providerId="ADAL" clId="{3257A362-98F7-40ED-BA17-4C75E16ADE86}" dt="2021-01-23T02:42:00.600" v="2084" actId="2696"/>
        <pc:sldMkLst>
          <pc:docMk/>
          <pc:sldMk cId="342172228" sldId="505"/>
        </pc:sldMkLst>
        <pc:spChg chg="mod">
          <ac:chgData name="Swenson, Jody" userId="f700768a-5749-4e0f-98d7-2b523cc7d418" providerId="ADAL" clId="{3257A362-98F7-40ED-BA17-4C75E16ADE86}" dt="2021-01-21T01:08:57.562" v="48" actId="1037"/>
          <ac:spMkLst>
            <pc:docMk/>
            <pc:sldMk cId="342172228" sldId="505"/>
            <ac:spMk id="2" creationId="{00000000-0000-0000-0000-000000000000}"/>
          </ac:spMkLst>
        </pc:spChg>
        <pc:spChg chg="mod">
          <ac:chgData name="Swenson, Jody" userId="f700768a-5749-4e0f-98d7-2b523cc7d418" providerId="ADAL" clId="{3257A362-98F7-40ED-BA17-4C75E16ADE86}" dt="2021-01-21T01:08:39.577" v="41" actId="1036"/>
          <ac:spMkLst>
            <pc:docMk/>
            <pc:sldMk cId="342172228" sldId="505"/>
            <ac:spMk id="7" creationId="{00000000-0000-0000-0000-000000000000}"/>
          </ac:spMkLst>
        </pc:spChg>
        <pc:picChg chg="mod">
          <ac:chgData name="Swenson, Jody" userId="f700768a-5749-4e0f-98d7-2b523cc7d418" providerId="ADAL" clId="{3257A362-98F7-40ED-BA17-4C75E16ADE86}" dt="2021-01-21T01:08:39.577" v="41" actId="1036"/>
          <ac:picMkLst>
            <pc:docMk/>
            <pc:sldMk cId="342172228" sldId="505"/>
            <ac:picMk id="8" creationId="{00000000-0000-0000-0000-000000000000}"/>
          </ac:picMkLst>
        </pc:picChg>
      </pc:sldChg>
      <pc:sldChg chg="add">
        <pc:chgData name="Swenson, Jody" userId="f700768a-5749-4e0f-98d7-2b523cc7d418" providerId="ADAL" clId="{3257A362-98F7-40ED-BA17-4C75E16ADE86}" dt="2021-01-23T02:42:08.155" v="2085"/>
        <pc:sldMkLst>
          <pc:docMk/>
          <pc:sldMk cId="3167512520" sldId="505"/>
        </pc:sldMkLst>
      </pc:sldChg>
      <pc:sldChg chg="ord">
        <pc:chgData name="Swenson, Jody" userId="f700768a-5749-4e0f-98d7-2b523cc7d418" providerId="ADAL" clId="{3257A362-98F7-40ED-BA17-4C75E16ADE86}" dt="2021-01-23T02:41:37.464" v="2083"/>
        <pc:sldMkLst>
          <pc:docMk/>
          <pc:sldMk cId="740764569" sldId="507"/>
        </pc:sldMkLst>
      </pc:sldChg>
      <pc:sldChg chg="addSp delSp modSp mod delAnim modAnim">
        <pc:chgData name="Swenson, Jody" userId="f700768a-5749-4e0f-98d7-2b523cc7d418" providerId="ADAL" clId="{3257A362-98F7-40ED-BA17-4C75E16ADE86}" dt="2021-01-27T22:45:29.637" v="2163" actId="1035"/>
        <pc:sldMkLst>
          <pc:docMk/>
          <pc:sldMk cId="3268623763" sldId="510"/>
        </pc:sldMkLst>
        <pc:spChg chg="mod">
          <ac:chgData name="Swenson, Jody" userId="f700768a-5749-4e0f-98d7-2b523cc7d418" providerId="ADAL" clId="{3257A362-98F7-40ED-BA17-4C75E16ADE86}" dt="2021-01-27T22:45:13.045" v="2160" actId="20577"/>
          <ac:spMkLst>
            <pc:docMk/>
            <pc:sldMk cId="3268623763" sldId="510"/>
            <ac:spMk id="26" creationId="{00000000-0000-0000-0000-000000000000}"/>
          </ac:spMkLst>
        </pc:spChg>
        <pc:picChg chg="add mod">
          <ac:chgData name="Swenson, Jody" userId="f700768a-5749-4e0f-98d7-2b523cc7d418" providerId="ADAL" clId="{3257A362-98F7-40ED-BA17-4C75E16ADE86}" dt="2021-01-27T22:45:29.637" v="2163" actId="1035"/>
          <ac:picMkLst>
            <pc:docMk/>
            <pc:sldMk cId="3268623763" sldId="510"/>
            <ac:picMk id="7" creationId="{26CC4210-759E-4826-B952-4677D0342ACC}"/>
          </ac:picMkLst>
        </pc:picChg>
        <pc:picChg chg="del mod">
          <ac:chgData name="Swenson, Jody" userId="f700768a-5749-4e0f-98d7-2b523cc7d418" providerId="ADAL" clId="{3257A362-98F7-40ED-BA17-4C75E16ADE86}" dt="2021-01-27T22:44:26.483" v="2154" actId="478"/>
          <ac:picMkLst>
            <pc:docMk/>
            <pc:sldMk cId="3268623763" sldId="510"/>
            <ac:picMk id="8" creationId="{00000000-0000-0000-0000-000000000000}"/>
          </ac:picMkLst>
        </pc:picChg>
      </pc:sldChg>
      <pc:sldChg chg="modSp mod modAnim">
        <pc:chgData name="Swenson, Jody" userId="f700768a-5749-4e0f-98d7-2b523cc7d418" providerId="ADAL" clId="{3257A362-98F7-40ED-BA17-4C75E16ADE86}" dt="2021-01-27T22:54:50.305" v="2332" actId="1038"/>
        <pc:sldMkLst>
          <pc:docMk/>
          <pc:sldMk cId="995474073" sldId="511"/>
        </pc:sldMkLst>
        <pc:spChg chg="mod">
          <ac:chgData name="Swenson, Jody" userId="f700768a-5749-4e0f-98d7-2b523cc7d418" providerId="ADAL" clId="{3257A362-98F7-40ED-BA17-4C75E16ADE86}" dt="2021-01-27T22:54:30.408" v="2305" actId="20577"/>
          <ac:spMkLst>
            <pc:docMk/>
            <pc:sldMk cId="995474073" sldId="511"/>
            <ac:spMk id="26" creationId="{00000000-0000-0000-0000-000000000000}"/>
          </ac:spMkLst>
        </pc:spChg>
        <pc:picChg chg="mod">
          <ac:chgData name="Swenson, Jody" userId="f700768a-5749-4e0f-98d7-2b523cc7d418" providerId="ADAL" clId="{3257A362-98F7-40ED-BA17-4C75E16ADE86}" dt="2021-01-27T22:54:50.305" v="2332" actId="1038"/>
          <ac:picMkLst>
            <pc:docMk/>
            <pc:sldMk cId="995474073" sldId="511"/>
            <ac:picMk id="4" creationId="{2FEE230C-C2D4-4FED-9C66-D25FE61DE258}"/>
          </ac:picMkLst>
        </pc:picChg>
      </pc:sldChg>
      <pc:sldChg chg="del ord">
        <pc:chgData name="Swenson, Jody" userId="f700768a-5749-4e0f-98d7-2b523cc7d418" providerId="ADAL" clId="{3257A362-98F7-40ED-BA17-4C75E16ADE86}" dt="2021-01-23T02:42:00.600" v="2084" actId="2696"/>
        <pc:sldMkLst>
          <pc:docMk/>
          <pc:sldMk cId="3729425033" sldId="512"/>
        </pc:sldMkLst>
      </pc:sldChg>
      <pc:sldChg chg="add">
        <pc:chgData name="Swenson, Jody" userId="f700768a-5749-4e0f-98d7-2b523cc7d418" providerId="ADAL" clId="{3257A362-98F7-40ED-BA17-4C75E16ADE86}" dt="2021-01-23T02:42:08.155" v="2085"/>
        <pc:sldMkLst>
          <pc:docMk/>
          <pc:sldMk cId="4049254566" sldId="512"/>
        </pc:sldMkLst>
      </pc:sldChg>
      <pc:sldChg chg="del ord">
        <pc:chgData name="Swenson, Jody" userId="f700768a-5749-4e0f-98d7-2b523cc7d418" providerId="ADAL" clId="{3257A362-98F7-40ED-BA17-4C75E16ADE86}" dt="2021-01-23T02:42:16.547" v="2086" actId="2696"/>
        <pc:sldMkLst>
          <pc:docMk/>
          <pc:sldMk cId="2458801634" sldId="513"/>
        </pc:sldMkLst>
      </pc:sldChg>
      <pc:sldChg chg="add">
        <pc:chgData name="Swenson, Jody" userId="f700768a-5749-4e0f-98d7-2b523cc7d418" providerId="ADAL" clId="{3257A362-98F7-40ED-BA17-4C75E16ADE86}" dt="2021-01-23T02:42:19.391" v="2087"/>
        <pc:sldMkLst>
          <pc:docMk/>
          <pc:sldMk cId="2631545799" sldId="513"/>
        </pc:sldMkLst>
      </pc:sldChg>
      <pc:sldChg chg="del ord">
        <pc:chgData name="Swenson, Jody" userId="f700768a-5749-4e0f-98d7-2b523cc7d418" providerId="ADAL" clId="{3257A362-98F7-40ED-BA17-4C75E16ADE86}" dt="2021-01-23T02:42:16.547" v="2086" actId="2696"/>
        <pc:sldMkLst>
          <pc:docMk/>
          <pc:sldMk cId="187742939" sldId="514"/>
        </pc:sldMkLst>
      </pc:sldChg>
      <pc:sldChg chg="add">
        <pc:chgData name="Swenson, Jody" userId="f700768a-5749-4e0f-98d7-2b523cc7d418" providerId="ADAL" clId="{3257A362-98F7-40ED-BA17-4C75E16ADE86}" dt="2021-01-23T02:42:19.391" v="2087"/>
        <pc:sldMkLst>
          <pc:docMk/>
          <pc:sldMk cId="364736224" sldId="514"/>
        </pc:sldMkLst>
      </pc:sldChg>
      <pc:sldChg chg="modSp mod modAnim">
        <pc:chgData name="Swenson, Jody" userId="f700768a-5749-4e0f-98d7-2b523cc7d418" providerId="ADAL" clId="{3257A362-98F7-40ED-BA17-4C75E16ADE86}" dt="2021-01-23T02:17:38.697" v="992"/>
        <pc:sldMkLst>
          <pc:docMk/>
          <pc:sldMk cId="121558382" sldId="515"/>
        </pc:sldMkLst>
        <pc:spChg chg="mod">
          <ac:chgData name="Swenson, Jody" userId="f700768a-5749-4e0f-98d7-2b523cc7d418" providerId="ADAL" clId="{3257A362-98F7-40ED-BA17-4C75E16ADE86}" dt="2021-01-23T02:06:15.761" v="116" actId="20577"/>
          <ac:spMkLst>
            <pc:docMk/>
            <pc:sldMk cId="121558382" sldId="515"/>
            <ac:spMk id="2" creationId="{00000000-0000-0000-0000-000000000000}"/>
          </ac:spMkLst>
        </pc:spChg>
        <pc:spChg chg="mod">
          <ac:chgData name="Swenson, Jody" userId="f700768a-5749-4e0f-98d7-2b523cc7d418" providerId="ADAL" clId="{3257A362-98F7-40ED-BA17-4C75E16ADE86}" dt="2021-01-23T02:17:15.648" v="988" actId="20577"/>
          <ac:spMkLst>
            <pc:docMk/>
            <pc:sldMk cId="121558382" sldId="515"/>
            <ac:spMk id="7" creationId="{00000000-0000-0000-0000-000000000000}"/>
          </ac:spMkLst>
        </pc:spChg>
      </pc:sldChg>
      <pc:sldChg chg="addSp delSp modSp mod delAnim modAnim">
        <pc:chgData name="Swenson, Jody" userId="f700768a-5749-4e0f-98d7-2b523cc7d418" providerId="ADAL" clId="{3257A362-98F7-40ED-BA17-4C75E16ADE86}" dt="2021-01-29T04:23:38.740" v="2403" actId="20577"/>
        <pc:sldMkLst>
          <pc:docMk/>
          <pc:sldMk cId="3017687094" sldId="516"/>
        </pc:sldMkLst>
        <pc:spChg chg="mod">
          <ac:chgData name="Swenson, Jody" userId="f700768a-5749-4e0f-98d7-2b523cc7d418" providerId="ADAL" clId="{3257A362-98F7-40ED-BA17-4C75E16ADE86}" dt="2021-01-29T04:23:38.740" v="2403" actId="20577"/>
          <ac:spMkLst>
            <pc:docMk/>
            <pc:sldMk cId="3017687094" sldId="516"/>
            <ac:spMk id="26" creationId="{00000000-0000-0000-0000-000000000000}"/>
          </ac:spMkLst>
        </pc:spChg>
        <pc:picChg chg="add mod">
          <ac:chgData name="Swenson, Jody" userId="f700768a-5749-4e0f-98d7-2b523cc7d418" providerId="ADAL" clId="{3257A362-98F7-40ED-BA17-4C75E16ADE86}" dt="2021-01-27T22:40:58.566" v="2120" actId="1037"/>
          <ac:picMkLst>
            <pc:docMk/>
            <pc:sldMk cId="3017687094" sldId="516"/>
            <ac:picMk id="5" creationId="{AA647CE4-5502-405C-8885-227256E5BB55}"/>
          </ac:picMkLst>
        </pc:picChg>
        <pc:picChg chg="del mod">
          <ac:chgData name="Swenson, Jody" userId="f700768a-5749-4e0f-98d7-2b523cc7d418" providerId="ADAL" clId="{3257A362-98F7-40ED-BA17-4C75E16ADE86}" dt="2021-01-27T22:41:00.638" v="2121" actId="478"/>
          <ac:picMkLst>
            <pc:docMk/>
            <pc:sldMk cId="3017687094" sldId="516"/>
            <ac:picMk id="10" creationId="{00000000-0000-0000-0000-000000000000}"/>
          </ac:picMkLst>
        </pc:picChg>
      </pc:sldChg>
      <pc:sldChg chg="addSp delSp modSp mod delAnim modAnim">
        <pc:chgData name="Swenson, Jody" userId="f700768a-5749-4e0f-98d7-2b523cc7d418" providerId="ADAL" clId="{3257A362-98F7-40ED-BA17-4C75E16ADE86}" dt="2021-01-27T22:57:18.797" v="2348" actId="1036"/>
        <pc:sldMkLst>
          <pc:docMk/>
          <pc:sldMk cId="477255076" sldId="519"/>
        </pc:sldMkLst>
        <pc:picChg chg="add mod">
          <ac:chgData name="Swenson, Jody" userId="f700768a-5749-4e0f-98d7-2b523cc7d418" providerId="ADAL" clId="{3257A362-98F7-40ED-BA17-4C75E16ADE86}" dt="2021-01-27T22:57:18.797" v="2348" actId="1036"/>
          <ac:picMkLst>
            <pc:docMk/>
            <pc:sldMk cId="477255076" sldId="519"/>
            <ac:picMk id="4" creationId="{BC0FE76A-E8D4-4340-A345-1FC169111EFB}"/>
          </ac:picMkLst>
        </pc:picChg>
        <pc:picChg chg="del">
          <ac:chgData name="Swenson, Jody" userId="f700768a-5749-4e0f-98d7-2b523cc7d418" providerId="ADAL" clId="{3257A362-98F7-40ED-BA17-4C75E16ADE86}" dt="2021-01-27T22:56:33.487" v="2336" actId="478"/>
          <ac:picMkLst>
            <pc:docMk/>
            <pc:sldMk cId="477255076" sldId="519"/>
            <ac:picMk id="10" creationId="{00000000-0000-0000-0000-000000000000}"/>
          </ac:picMkLst>
        </pc:picChg>
      </pc:sldChg>
      <pc:sldChg chg="modSp">
        <pc:chgData name="Swenson, Jody" userId="f700768a-5749-4e0f-98d7-2b523cc7d418" providerId="ADAL" clId="{3257A362-98F7-40ED-BA17-4C75E16ADE86}" dt="2021-02-10T20:09:31.793" v="2418" actId="20577"/>
        <pc:sldMkLst>
          <pc:docMk/>
          <pc:sldMk cId="3839661138" sldId="520"/>
        </pc:sldMkLst>
        <pc:spChg chg="mod">
          <ac:chgData name="Swenson, Jody" userId="f700768a-5749-4e0f-98d7-2b523cc7d418" providerId="ADAL" clId="{3257A362-98F7-40ED-BA17-4C75E16ADE86}" dt="2021-02-10T20:09:31.793" v="2418" actId="20577"/>
          <ac:spMkLst>
            <pc:docMk/>
            <pc:sldMk cId="3839661138" sldId="520"/>
            <ac:spMk id="8" creationId="{00000000-0000-0000-0000-000000000000}"/>
          </ac:spMkLst>
        </pc:spChg>
      </pc:sldChg>
      <pc:sldChg chg="modSp add mod">
        <pc:chgData name="Swenson, Jody" userId="f700768a-5749-4e0f-98d7-2b523cc7d418" providerId="ADAL" clId="{3257A362-98F7-40ED-BA17-4C75E16ADE86}" dt="2021-01-21T02:39:54.831" v="58" actId="20577"/>
        <pc:sldMkLst>
          <pc:docMk/>
          <pc:sldMk cId="1662824246" sldId="521"/>
        </pc:sldMkLst>
        <pc:spChg chg="mod">
          <ac:chgData name="Swenson, Jody" userId="f700768a-5749-4e0f-98d7-2b523cc7d418" providerId="ADAL" clId="{3257A362-98F7-40ED-BA17-4C75E16ADE86}" dt="2021-01-21T02:39:54.831" v="58" actId="20577"/>
          <ac:spMkLst>
            <pc:docMk/>
            <pc:sldMk cId="1662824246" sldId="521"/>
            <ac:spMk id="7" creationId="{00000000-0000-0000-0000-000000000000}"/>
          </ac:spMkLst>
        </pc:spChg>
      </pc:sldChg>
      <pc:sldChg chg="modSp add">
        <pc:chgData name="Swenson, Jody" userId="f700768a-5749-4e0f-98d7-2b523cc7d418" providerId="ADAL" clId="{3257A362-98F7-40ED-BA17-4C75E16ADE86}" dt="2021-01-21T02:40:28.174" v="64"/>
        <pc:sldMkLst>
          <pc:docMk/>
          <pc:sldMk cId="1363844685" sldId="522"/>
        </pc:sldMkLst>
        <pc:spChg chg="mod">
          <ac:chgData name="Swenson, Jody" userId="f700768a-5749-4e0f-98d7-2b523cc7d418" providerId="ADAL" clId="{3257A362-98F7-40ED-BA17-4C75E16ADE86}" dt="2021-01-21T02:40:28.174" v="64"/>
          <ac:spMkLst>
            <pc:docMk/>
            <pc:sldMk cId="1363844685" sldId="522"/>
            <ac:spMk id="7" creationId="{00000000-0000-0000-0000-000000000000}"/>
          </ac:spMkLst>
        </pc:spChg>
      </pc:sldChg>
      <pc:sldChg chg="add ord">
        <pc:chgData name="Swenson, Jody" userId="f700768a-5749-4e0f-98d7-2b523cc7d418" providerId="ADAL" clId="{3257A362-98F7-40ED-BA17-4C75E16ADE86}" dt="2021-01-23T02:42:25.226" v="2089"/>
        <pc:sldMkLst>
          <pc:docMk/>
          <pc:sldMk cId="1948026776" sldId="523"/>
        </pc:sldMkLst>
      </pc:sldChg>
      <pc:sldChg chg="modSp add modAnim">
        <pc:chgData name="Swenson, Jody" userId="f700768a-5749-4e0f-98d7-2b523cc7d418" providerId="ADAL" clId="{3257A362-98F7-40ED-BA17-4C75E16ADE86}" dt="2021-01-23T02:37:14.629" v="2079" actId="20577"/>
        <pc:sldMkLst>
          <pc:docMk/>
          <pc:sldMk cId="2710422809" sldId="524"/>
        </pc:sldMkLst>
        <pc:spChg chg="mod">
          <ac:chgData name="Swenson, Jody" userId="f700768a-5749-4e0f-98d7-2b523cc7d418" providerId="ADAL" clId="{3257A362-98F7-40ED-BA17-4C75E16ADE86}" dt="2021-01-23T02:37:14.629" v="2079" actId="20577"/>
          <ac:spMkLst>
            <pc:docMk/>
            <pc:sldMk cId="2710422809" sldId="524"/>
            <ac:spMk id="2" creationId="{00000000-0000-0000-0000-000000000000}"/>
          </ac:spMkLst>
        </pc:spChg>
        <pc:spChg chg="mod">
          <ac:chgData name="Swenson, Jody" userId="f700768a-5749-4e0f-98d7-2b523cc7d418" providerId="ADAL" clId="{3257A362-98F7-40ED-BA17-4C75E16ADE86}" dt="2021-01-23T02:21:52.662" v="1389" actId="20577"/>
          <ac:spMkLst>
            <pc:docMk/>
            <pc:sldMk cId="2710422809" sldId="524"/>
            <ac:spMk id="7" creationId="{00000000-0000-0000-0000-000000000000}"/>
          </ac:spMkLst>
        </pc:spChg>
      </pc:sldChg>
      <pc:sldChg chg="modSp add">
        <pc:chgData name="Swenson, Jody" userId="f700768a-5749-4e0f-98d7-2b523cc7d418" providerId="ADAL" clId="{3257A362-98F7-40ED-BA17-4C75E16ADE86}" dt="2021-01-23T02:37:23.379" v="2081" actId="20577"/>
        <pc:sldMkLst>
          <pc:docMk/>
          <pc:sldMk cId="1618703514" sldId="525"/>
        </pc:sldMkLst>
        <pc:spChg chg="mod">
          <ac:chgData name="Swenson, Jody" userId="f700768a-5749-4e0f-98d7-2b523cc7d418" providerId="ADAL" clId="{3257A362-98F7-40ED-BA17-4C75E16ADE86}" dt="2021-01-23T02:37:23.379" v="2081" actId="20577"/>
          <ac:spMkLst>
            <pc:docMk/>
            <pc:sldMk cId="1618703514" sldId="525"/>
            <ac:spMk id="2" creationId="{00000000-0000-0000-0000-000000000000}"/>
          </ac:spMkLst>
        </pc:spChg>
        <pc:spChg chg="mod">
          <ac:chgData name="Swenson, Jody" userId="f700768a-5749-4e0f-98d7-2b523cc7d418" providerId="ADAL" clId="{3257A362-98F7-40ED-BA17-4C75E16ADE86}" dt="2021-01-23T02:23:19.397" v="1486" actId="20577"/>
          <ac:spMkLst>
            <pc:docMk/>
            <pc:sldMk cId="1618703514" sldId="525"/>
            <ac:spMk id="7" creationId="{00000000-0000-0000-0000-000000000000}"/>
          </ac:spMkLst>
        </pc:spChg>
      </pc:sldChg>
      <pc:sldChg chg="addSp modSp add mod ord modAnim">
        <pc:chgData name="Swenson, Jody" userId="f700768a-5749-4e0f-98d7-2b523cc7d418" providerId="ADAL" clId="{3257A362-98F7-40ED-BA17-4C75E16ADE86}" dt="2021-01-30T21:41:25.891" v="2412" actId="6549"/>
        <pc:sldMkLst>
          <pc:docMk/>
          <pc:sldMk cId="3561991231" sldId="526"/>
        </pc:sldMkLst>
        <pc:spChg chg="mod">
          <ac:chgData name="Swenson, Jody" userId="f700768a-5749-4e0f-98d7-2b523cc7d418" providerId="ADAL" clId="{3257A362-98F7-40ED-BA17-4C75E16ADE86}" dt="2021-01-23T02:37:06.957" v="2077" actId="20577"/>
          <ac:spMkLst>
            <pc:docMk/>
            <pc:sldMk cId="3561991231" sldId="526"/>
            <ac:spMk id="2" creationId="{00000000-0000-0000-0000-000000000000}"/>
          </ac:spMkLst>
        </pc:spChg>
        <pc:spChg chg="add mod">
          <ac:chgData name="Swenson, Jody" userId="f700768a-5749-4e0f-98d7-2b523cc7d418" providerId="ADAL" clId="{3257A362-98F7-40ED-BA17-4C75E16ADE86}" dt="2021-01-23T02:31:00.380" v="1868" actId="1076"/>
          <ac:spMkLst>
            <pc:docMk/>
            <pc:sldMk cId="3561991231" sldId="526"/>
            <ac:spMk id="3" creationId="{7E0AAFEC-F13D-43B1-B156-BBBCDF068CA4}"/>
          </ac:spMkLst>
        </pc:spChg>
        <pc:spChg chg="add mod">
          <ac:chgData name="Swenson, Jody" userId="f700768a-5749-4e0f-98d7-2b523cc7d418" providerId="ADAL" clId="{3257A362-98F7-40ED-BA17-4C75E16ADE86}" dt="2021-01-23T02:30:22.668" v="1857" actId="1035"/>
          <ac:spMkLst>
            <pc:docMk/>
            <pc:sldMk cId="3561991231" sldId="526"/>
            <ac:spMk id="6" creationId="{CC0A5E08-2A1D-42CD-A70A-007B90C7E3C4}"/>
          </ac:spMkLst>
        </pc:spChg>
        <pc:spChg chg="mod">
          <ac:chgData name="Swenson, Jody" userId="f700768a-5749-4e0f-98d7-2b523cc7d418" providerId="ADAL" clId="{3257A362-98F7-40ED-BA17-4C75E16ADE86}" dt="2021-01-30T21:41:25.891" v="2412" actId="6549"/>
          <ac:spMkLst>
            <pc:docMk/>
            <pc:sldMk cId="3561991231" sldId="526"/>
            <ac:spMk id="7" creationId="{00000000-0000-0000-0000-000000000000}"/>
          </ac:spMkLst>
        </pc:spChg>
        <pc:spChg chg="add mod">
          <ac:chgData name="Swenson, Jody" userId="f700768a-5749-4e0f-98d7-2b523cc7d418" providerId="ADAL" clId="{3257A362-98F7-40ED-BA17-4C75E16ADE86}" dt="2021-01-23T02:30:39.172" v="1863" actId="20577"/>
          <ac:spMkLst>
            <pc:docMk/>
            <pc:sldMk cId="3561991231" sldId="526"/>
            <ac:spMk id="8" creationId="{5C2EFD2A-AACC-44B7-A760-0DF1CD083CB9}"/>
          </ac:spMkLst>
        </pc:spChg>
        <pc:spChg chg="add mod">
          <ac:chgData name="Swenson, Jody" userId="f700768a-5749-4e0f-98d7-2b523cc7d418" providerId="ADAL" clId="{3257A362-98F7-40ED-BA17-4C75E16ADE86}" dt="2021-01-23T02:30:56.621" v="1867" actId="1076"/>
          <ac:spMkLst>
            <pc:docMk/>
            <pc:sldMk cId="3561991231" sldId="526"/>
            <ac:spMk id="9" creationId="{FE108FDF-9B48-47B6-9C4E-05E0EEF78467}"/>
          </ac:spMkLst>
        </pc:spChg>
        <pc:spChg chg="add mod">
          <ac:chgData name="Swenson, Jody" userId="f700768a-5749-4e0f-98d7-2b523cc7d418" providerId="ADAL" clId="{3257A362-98F7-40ED-BA17-4C75E16ADE86}" dt="2021-01-23T02:31:23.196" v="1875" actId="1036"/>
          <ac:spMkLst>
            <pc:docMk/>
            <pc:sldMk cId="3561991231" sldId="526"/>
            <ac:spMk id="10" creationId="{3E72E6E3-AA9A-4440-86D1-2C552B3FBF64}"/>
          </ac:spMkLst>
        </pc:spChg>
        <pc:picChg chg="add mod">
          <ac:chgData name="Swenson, Jody" userId="f700768a-5749-4e0f-98d7-2b523cc7d418" providerId="ADAL" clId="{3257A362-98F7-40ED-BA17-4C75E16ADE86}" dt="2021-01-23T02:30:08.552" v="1852" actId="1076"/>
          <ac:picMkLst>
            <pc:docMk/>
            <pc:sldMk cId="3561991231" sldId="526"/>
            <ac:picMk id="4" creationId="{FD63A8FC-67A1-4151-AAC8-DE06358B8B78}"/>
          </ac:picMkLst>
        </pc:picChg>
      </pc:sldChg>
    </pc:docChg>
  </pc:docChgLst>
  <pc:docChgLst>
    <pc:chgData name="Swenson, Jody" userId="f700768a-5749-4e0f-98d7-2b523cc7d418" providerId="ADAL" clId="{F29FC65F-33E6-4F77-A33B-BE9D45C0C0A6}"/>
    <pc:docChg chg="undo custSel addSld delSld modSld">
      <pc:chgData name="Swenson, Jody" userId="f700768a-5749-4e0f-98d7-2b523cc7d418" providerId="ADAL" clId="{F29FC65F-33E6-4F77-A33B-BE9D45C0C0A6}" dt="2021-04-15T02:14:33.941" v="661" actId="1076"/>
      <pc:docMkLst>
        <pc:docMk/>
      </pc:docMkLst>
      <pc:sldChg chg="modSp del mod">
        <pc:chgData name="Swenson, Jody" userId="f700768a-5749-4e0f-98d7-2b523cc7d418" providerId="ADAL" clId="{F29FC65F-33E6-4F77-A33B-BE9D45C0C0A6}" dt="2021-04-15T02:12:53.899" v="658" actId="47"/>
        <pc:sldMkLst>
          <pc:docMk/>
          <pc:sldMk cId="2443718793" sldId="472"/>
        </pc:sldMkLst>
        <pc:spChg chg="mod">
          <ac:chgData name="Swenson, Jody" userId="f700768a-5749-4e0f-98d7-2b523cc7d418" providerId="ADAL" clId="{F29FC65F-33E6-4F77-A33B-BE9D45C0C0A6}" dt="2021-04-15T01:38:39.671" v="657" actId="14100"/>
          <ac:spMkLst>
            <pc:docMk/>
            <pc:sldMk cId="2443718793" sldId="472"/>
            <ac:spMk id="3" creationId="{00000000-0000-0000-0000-000000000000}"/>
          </ac:spMkLst>
        </pc:spChg>
      </pc:sldChg>
      <pc:sldChg chg="addSp delSp modSp mod modAnim">
        <pc:chgData name="Swenson, Jody" userId="f700768a-5749-4e0f-98d7-2b523cc7d418" providerId="ADAL" clId="{F29FC65F-33E6-4F77-A33B-BE9D45C0C0A6}" dt="2021-04-15T00:17:23.451" v="10"/>
        <pc:sldMkLst>
          <pc:docMk/>
          <pc:sldMk cId="1291128659" sldId="506"/>
        </pc:sldMkLst>
        <pc:spChg chg="add del mod">
          <ac:chgData name="Swenson, Jody" userId="f700768a-5749-4e0f-98d7-2b523cc7d418" providerId="ADAL" clId="{F29FC65F-33E6-4F77-A33B-BE9D45C0C0A6}" dt="2021-04-15T00:17:23.451" v="10"/>
          <ac:spMkLst>
            <pc:docMk/>
            <pc:sldMk cId="1291128659" sldId="506"/>
            <ac:spMk id="8" creationId="{B41D8C15-7997-49EE-A675-F1BD8D41FA29}"/>
          </ac:spMkLst>
        </pc:spChg>
      </pc:sldChg>
      <pc:sldChg chg="addSp modSp mod modAnim">
        <pc:chgData name="Swenson, Jody" userId="f700768a-5749-4e0f-98d7-2b523cc7d418" providerId="ADAL" clId="{F29FC65F-33E6-4F77-A33B-BE9D45C0C0A6}" dt="2021-04-15T02:14:33.941" v="661" actId="1076"/>
        <pc:sldMkLst>
          <pc:docMk/>
          <pc:sldMk cId="3268623763" sldId="510"/>
        </pc:sldMkLst>
        <pc:spChg chg="add mod">
          <ac:chgData name="Swenson, Jody" userId="f700768a-5749-4e0f-98d7-2b523cc7d418" providerId="ADAL" clId="{F29FC65F-33E6-4F77-A33B-BE9D45C0C0A6}" dt="2021-04-15T02:14:33.941" v="661" actId="1076"/>
          <ac:spMkLst>
            <pc:docMk/>
            <pc:sldMk cId="3268623763" sldId="510"/>
            <ac:spMk id="19" creationId="{C95F20AB-EA54-4BCC-8464-8C2B98F75C84}"/>
          </ac:spMkLst>
        </pc:spChg>
      </pc:sldChg>
      <pc:sldChg chg="modSp">
        <pc:chgData name="Swenson, Jody" userId="f700768a-5749-4e0f-98d7-2b523cc7d418" providerId="ADAL" clId="{F29FC65F-33E6-4F77-A33B-BE9D45C0C0A6}" dt="2021-04-15T01:30:14.492" v="333" actId="6549"/>
        <pc:sldMkLst>
          <pc:docMk/>
          <pc:sldMk cId="121558382" sldId="515"/>
        </pc:sldMkLst>
        <pc:spChg chg="mod">
          <ac:chgData name="Swenson, Jody" userId="f700768a-5749-4e0f-98d7-2b523cc7d418" providerId="ADAL" clId="{F29FC65F-33E6-4F77-A33B-BE9D45C0C0A6}" dt="2021-04-15T01:30:14.492" v="333" actId="6549"/>
          <ac:spMkLst>
            <pc:docMk/>
            <pc:sldMk cId="121558382" sldId="515"/>
            <ac:spMk id="7" creationId="{00000000-0000-0000-0000-000000000000}"/>
          </ac:spMkLst>
        </pc:spChg>
      </pc:sldChg>
      <pc:sldChg chg="addSp modSp mod modAnim">
        <pc:chgData name="Swenson, Jody" userId="f700768a-5749-4e0f-98d7-2b523cc7d418" providerId="ADAL" clId="{F29FC65F-33E6-4F77-A33B-BE9D45C0C0A6}" dt="2021-04-15T00:19:16.697" v="12" actId="1076"/>
        <pc:sldMkLst>
          <pc:docMk/>
          <pc:sldMk cId="4186884598" sldId="517"/>
        </pc:sldMkLst>
        <pc:spChg chg="add mod">
          <ac:chgData name="Swenson, Jody" userId="f700768a-5749-4e0f-98d7-2b523cc7d418" providerId="ADAL" clId="{F29FC65F-33E6-4F77-A33B-BE9D45C0C0A6}" dt="2021-04-15T00:19:16.697" v="12" actId="1076"/>
          <ac:spMkLst>
            <pc:docMk/>
            <pc:sldMk cId="4186884598" sldId="517"/>
            <ac:spMk id="5" creationId="{476B11E6-215E-4083-9E98-66A79ACF4E35}"/>
          </ac:spMkLst>
        </pc:spChg>
      </pc:sldChg>
      <pc:sldChg chg="addSp delSp modSp mod delAnim modAnim">
        <pc:chgData name="Swenson, Jody" userId="f700768a-5749-4e0f-98d7-2b523cc7d418" providerId="ADAL" clId="{F29FC65F-33E6-4F77-A33B-BE9D45C0C0A6}" dt="2021-04-15T00:41:47.282" v="39" actId="164"/>
        <pc:sldMkLst>
          <pc:docMk/>
          <pc:sldMk cId="1363844685" sldId="522"/>
        </pc:sldMkLst>
        <pc:spChg chg="mod">
          <ac:chgData name="Swenson, Jody" userId="f700768a-5749-4e0f-98d7-2b523cc7d418" providerId="ADAL" clId="{F29FC65F-33E6-4F77-A33B-BE9D45C0C0A6}" dt="2021-04-15T00:15:22.070" v="3"/>
          <ac:spMkLst>
            <pc:docMk/>
            <pc:sldMk cId="1363844685" sldId="522"/>
            <ac:spMk id="7" creationId="{00000000-0000-0000-0000-000000000000}"/>
          </ac:spMkLst>
        </pc:spChg>
        <pc:spChg chg="add del mod">
          <ac:chgData name="Swenson, Jody" userId="f700768a-5749-4e0f-98d7-2b523cc7d418" providerId="ADAL" clId="{F29FC65F-33E6-4F77-A33B-BE9D45C0C0A6}" dt="2021-04-15T00:16:38.803" v="6" actId="21"/>
          <ac:spMkLst>
            <pc:docMk/>
            <pc:sldMk cId="1363844685" sldId="522"/>
            <ac:spMk id="16" creationId="{84F079BB-DDBE-4572-A9D3-29156C6DBE21}"/>
          </ac:spMkLst>
        </pc:spChg>
        <pc:spChg chg="mod">
          <ac:chgData name="Swenson, Jody" userId="f700768a-5749-4e0f-98d7-2b523cc7d418" providerId="ADAL" clId="{F29FC65F-33E6-4F77-A33B-BE9D45C0C0A6}" dt="2021-04-15T00:41:47.282" v="39" actId="164"/>
          <ac:spMkLst>
            <pc:docMk/>
            <pc:sldMk cId="1363844685" sldId="522"/>
            <ac:spMk id="40" creationId="{E479C677-CEE1-4A4B-8C6B-CE43FEF5D5D7}"/>
          </ac:spMkLst>
        </pc:spChg>
        <pc:spChg chg="mod">
          <ac:chgData name="Swenson, Jody" userId="f700768a-5749-4e0f-98d7-2b523cc7d418" providerId="ADAL" clId="{F29FC65F-33E6-4F77-A33B-BE9D45C0C0A6}" dt="2021-04-15T00:41:47.282" v="39" actId="164"/>
          <ac:spMkLst>
            <pc:docMk/>
            <pc:sldMk cId="1363844685" sldId="522"/>
            <ac:spMk id="41" creationId="{FDB841FA-CCAF-4704-921E-C7E19EC36526}"/>
          </ac:spMkLst>
        </pc:spChg>
        <pc:spChg chg="mod">
          <ac:chgData name="Swenson, Jody" userId="f700768a-5749-4e0f-98d7-2b523cc7d418" providerId="ADAL" clId="{F29FC65F-33E6-4F77-A33B-BE9D45C0C0A6}" dt="2021-04-15T00:41:47.282" v="39" actId="164"/>
          <ac:spMkLst>
            <pc:docMk/>
            <pc:sldMk cId="1363844685" sldId="522"/>
            <ac:spMk id="42" creationId="{B1C5BFAE-48D9-4524-9101-B04F778F33B9}"/>
          </ac:spMkLst>
        </pc:spChg>
        <pc:spChg chg="mod">
          <ac:chgData name="Swenson, Jody" userId="f700768a-5749-4e0f-98d7-2b523cc7d418" providerId="ADAL" clId="{F29FC65F-33E6-4F77-A33B-BE9D45C0C0A6}" dt="2021-04-15T00:41:47.282" v="39" actId="164"/>
          <ac:spMkLst>
            <pc:docMk/>
            <pc:sldMk cId="1363844685" sldId="522"/>
            <ac:spMk id="43" creationId="{A52FD504-BDAE-4E3B-80BF-156F34F9F242}"/>
          </ac:spMkLst>
        </pc:spChg>
        <pc:grpChg chg="add mod">
          <ac:chgData name="Swenson, Jody" userId="f700768a-5749-4e0f-98d7-2b523cc7d418" providerId="ADAL" clId="{F29FC65F-33E6-4F77-A33B-BE9D45C0C0A6}" dt="2021-04-15T00:41:47.282" v="39" actId="164"/>
          <ac:grpSpMkLst>
            <pc:docMk/>
            <pc:sldMk cId="1363844685" sldId="522"/>
            <ac:grpSpMk id="3" creationId="{4FAC3480-E7B3-46C8-8D81-8B930C78BB3A}"/>
          </ac:grpSpMkLst>
        </pc:grpChg>
        <pc:picChg chg="mod">
          <ac:chgData name="Swenson, Jody" userId="f700768a-5749-4e0f-98d7-2b523cc7d418" providerId="ADAL" clId="{F29FC65F-33E6-4F77-A33B-BE9D45C0C0A6}" dt="2021-04-15T00:41:47.282" v="39" actId="164"/>
          <ac:picMkLst>
            <pc:docMk/>
            <pc:sldMk cId="1363844685" sldId="522"/>
            <ac:picMk id="36" creationId="{82011490-9E27-40DB-B95E-9D9C4F6799B4}"/>
          </ac:picMkLst>
        </pc:picChg>
        <pc:cxnChg chg="mod">
          <ac:chgData name="Swenson, Jody" userId="f700768a-5749-4e0f-98d7-2b523cc7d418" providerId="ADAL" clId="{F29FC65F-33E6-4F77-A33B-BE9D45C0C0A6}" dt="2021-04-15T00:41:47.282" v="39" actId="164"/>
          <ac:cxnSpMkLst>
            <pc:docMk/>
            <pc:sldMk cId="1363844685" sldId="522"/>
            <ac:cxnSpMk id="37" creationId="{528012D1-E1D3-4404-98E5-532B378E90CB}"/>
          </ac:cxnSpMkLst>
        </pc:cxnChg>
        <pc:cxnChg chg="mod">
          <ac:chgData name="Swenson, Jody" userId="f700768a-5749-4e0f-98d7-2b523cc7d418" providerId="ADAL" clId="{F29FC65F-33E6-4F77-A33B-BE9D45C0C0A6}" dt="2021-04-15T00:41:47.282" v="39" actId="164"/>
          <ac:cxnSpMkLst>
            <pc:docMk/>
            <pc:sldMk cId="1363844685" sldId="522"/>
            <ac:cxnSpMk id="38" creationId="{254939B9-6105-442E-8E9D-D7BD9593E442}"/>
          </ac:cxnSpMkLst>
        </pc:cxnChg>
        <pc:cxnChg chg="mod">
          <ac:chgData name="Swenson, Jody" userId="f700768a-5749-4e0f-98d7-2b523cc7d418" providerId="ADAL" clId="{F29FC65F-33E6-4F77-A33B-BE9D45C0C0A6}" dt="2021-04-15T00:41:47.282" v="39" actId="164"/>
          <ac:cxnSpMkLst>
            <pc:docMk/>
            <pc:sldMk cId="1363844685" sldId="522"/>
            <ac:cxnSpMk id="39" creationId="{4B82F427-3DBF-420A-91D2-E1E93C75CF48}"/>
          </ac:cxnSpMkLst>
        </pc:cxnChg>
        <pc:cxnChg chg="mod">
          <ac:chgData name="Swenson, Jody" userId="f700768a-5749-4e0f-98d7-2b523cc7d418" providerId="ADAL" clId="{F29FC65F-33E6-4F77-A33B-BE9D45C0C0A6}" dt="2021-04-15T00:41:47.282" v="39" actId="164"/>
          <ac:cxnSpMkLst>
            <pc:docMk/>
            <pc:sldMk cId="1363844685" sldId="522"/>
            <ac:cxnSpMk id="44" creationId="{72D828F9-B8EE-4369-BFB9-9CFC0AE4726B}"/>
          </ac:cxnSpMkLst>
        </pc:cxnChg>
      </pc:sldChg>
      <pc:sldChg chg="add">
        <pc:chgData name="Swenson, Jody" userId="f700768a-5749-4e0f-98d7-2b523cc7d418" providerId="ADAL" clId="{F29FC65F-33E6-4F77-A33B-BE9D45C0C0A6}" dt="2021-04-15T02:13:14.825" v="659"/>
        <pc:sldMkLst>
          <pc:docMk/>
          <pc:sldMk cId="1519802041" sldId="533"/>
        </pc:sldMkLst>
      </pc:sldChg>
      <pc:sldMasterChg chg="delSldLayout">
        <pc:chgData name="Swenson, Jody" userId="f700768a-5749-4e0f-98d7-2b523cc7d418" providerId="ADAL" clId="{F29FC65F-33E6-4F77-A33B-BE9D45C0C0A6}" dt="2021-04-15T02:12:53.899" v="658" actId="47"/>
        <pc:sldMasterMkLst>
          <pc:docMk/>
          <pc:sldMasterMk cId="2990479254" sldId="2147484116"/>
        </pc:sldMasterMkLst>
        <pc:sldLayoutChg chg="del">
          <pc:chgData name="Swenson, Jody" userId="f700768a-5749-4e0f-98d7-2b523cc7d418" providerId="ADAL" clId="{F29FC65F-33E6-4F77-A33B-BE9D45C0C0A6}" dt="2021-04-15T02:12:53.899" v="658" actId="47"/>
          <pc:sldLayoutMkLst>
            <pc:docMk/>
            <pc:sldMasterMk cId="2990479254" sldId="2147484116"/>
            <pc:sldLayoutMk cId="3976956475" sldId="2147484139"/>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Rectangle 2"/>
          <p:cNvSpPr>
            <a:spLocks noGrp="1" noChangeArrowheads="1"/>
          </p:cNvSpPr>
          <p:nvPr>
            <p:ph type="hdr" sz="quarter"/>
          </p:nvPr>
        </p:nvSpPr>
        <p:spPr bwMode="auto">
          <a:xfrm>
            <a:off x="0" y="0"/>
            <a:ext cx="4160838" cy="365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3795" name="Rectangle 3"/>
          <p:cNvSpPr>
            <a:spLocks noGrp="1" noChangeArrowheads="1"/>
          </p:cNvSpPr>
          <p:nvPr>
            <p:ph type="dt" sz="quarter" idx="1"/>
          </p:nvPr>
        </p:nvSpPr>
        <p:spPr bwMode="auto">
          <a:xfrm>
            <a:off x="5438775" y="0"/>
            <a:ext cx="4160838" cy="365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33796" name="Rectangle 4"/>
          <p:cNvSpPr>
            <a:spLocks noGrp="1" noChangeArrowheads="1"/>
          </p:cNvSpPr>
          <p:nvPr>
            <p:ph type="ftr" sz="quarter" idx="2"/>
          </p:nvPr>
        </p:nvSpPr>
        <p:spPr bwMode="auto">
          <a:xfrm>
            <a:off x="0" y="6948488"/>
            <a:ext cx="4160838" cy="3651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r>
              <a:rPr lang="en-US"/>
              <a:t>CS 124 - Lecture 0 - Course Overview </a:t>
            </a:r>
          </a:p>
        </p:txBody>
      </p:sp>
      <p:sp>
        <p:nvSpPr>
          <p:cNvPr id="33797" name="Rectangle 5"/>
          <p:cNvSpPr>
            <a:spLocks noGrp="1" noChangeArrowheads="1"/>
          </p:cNvSpPr>
          <p:nvPr>
            <p:ph type="sldNum" sz="quarter" idx="3"/>
          </p:nvPr>
        </p:nvSpPr>
        <p:spPr bwMode="auto">
          <a:xfrm>
            <a:off x="5438775" y="6948488"/>
            <a:ext cx="4160838" cy="3651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E9F0F3CA-4D7E-40BA-A1CE-6110B256A42F}" type="slidenum">
              <a:rPr lang="en-US"/>
              <a:pPr>
                <a:defRPr/>
              </a:pPr>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4160838" cy="365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1747" name="Rectangle 3"/>
          <p:cNvSpPr>
            <a:spLocks noGrp="1" noChangeArrowheads="1"/>
          </p:cNvSpPr>
          <p:nvPr>
            <p:ph type="dt" idx="1"/>
          </p:nvPr>
        </p:nvSpPr>
        <p:spPr bwMode="auto">
          <a:xfrm>
            <a:off x="5438775" y="0"/>
            <a:ext cx="4160838" cy="365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41988" name="Rectangle 4"/>
          <p:cNvSpPr>
            <a:spLocks noGrp="1" noRot="1" noChangeAspect="1" noChangeArrowheads="1" noTextEdit="1"/>
          </p:cNvSpPr>
          <p:nvPr>
            <p:ph type="sldImg" idx="2"/>
          </p:nvPr>
        </p:nvSpPr>
        <p:spPr bwMode="auto">
          <a:xfrm>
            <a:off x="2362200" y="549275"/>
            <a:ext cx="4876800" cy="2743200"/>
          </a:xfrm>
          <a:prstGeom prst="rect">
            <a:avLst/>
          </a:prstGeom>
          <a:noFill/>
          <a:ln w="9525">
            <a:solidFill>
              <a:srgbClr val="000000"/>
            </a:solidFill>
            <a:miter lim="800000"/>
            <a:headEnd/>
            <a:tailEnd/>
          </a:ln>
        </p:spPr>
      </p:sp>
      <p:sp>
        <p:nvSpPr>
          <p:cNvPr id="31749" name="Rectangle 5"/>
          <p:cNvSpPr>
            <a:spLocks noGrp="1" noChangeArrowheads="1"/>
          </p:cNvSpPr>
          <p:nvPr>
            <p:ph type="body" sz="quarter" idx="3"/>
          </p:nvPr>
        </p:nvSpPr>
        <p:spPr bwMode="auto">
          <a:xfrm>
            <a:off x="960438" y="3475038"/>
            <a:ext cx="7680325" cy="32908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1750" name="Rectangle 6"/>
          <p:cNvSpPr>
            <a:spLocks noGrp="1" noChangeArrowheads="1"/>
          </p:cNvSpPr>
          <p:nvPr>
            <p:ph type="ftr" sz="quarter" idx="4"/>
          </p:nvPr>
        </p:nvSpPr>
        <p:spPr bwMode="auto">
          <a:xfrm>
            <a:off x="0" y="6948488"/>
            <a:ext cx="4160838" cy="3651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r>
              <a:rPr lang="en-US"/>
              <a:t>CS 124 - Lecture 0 - Course Overview </a:t>
            </a:r>
          </a:p>
        </p:txBody>
      </p:sp>
      <p:sp>
        <p:nvSpPr>
          <p:cNvPr id="31751" name="Rectangle 7"/>
          <p:cNvSpPr>
            <a:spLocks noGrp="1" noChangeArrowheads="1"/>
          </p:cNvSpPr>
          <p:nvPr>
            <p:ph type="sldNum" sz="quarter" idx="5"/>
          </p:nvPr>
        </p:nvSpPr>
        <p:spPr bwMode="auto">
          <a:xfrm>
            <a:off x="5438775" y="6948488"/>
            <a:ext cx="4160838" cy="3651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8CEC0183-73D3-4F2C-BBF1-786CD4B170DD}"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5/10/2021 10:16 AM</a:t>
            </a:fld>
            <a:endParaRPr lang="en-US" dirty="0">
              <a:solidFill>
                <a:prstClr val="black"/>
              </a:solidFill>
            </a:endParaRPr>
          </a:p>
        </p:txBody>
      </p:sp>
      <p:sp>
        <p:nvSpPr>
          <p:cNvPr id="6" name="Footer Placeholder 5"/>
          <p:cNvSpPr>
            <a:spLocks noGrp="1"/>
          </p:cNvSpPr>
          <p:nvPr>
            <p:ph type="ftr" sz="quarter" idx="12"/>
          </p:nvPr>
        </p:nvSpPr>
        <p:spPr>
          <a:xfrm>
            <a:off x="0" y="8685213"/>
            <a:ext cx="6172200" cy="457200"/>
          </a:xfrm>
        </p:spPr>
        <p:txBody>
          <a:bodyPr/>
          <a:lstStyle/>
          <a:p>
            <a:r>
              <a:rPr lang="en-US" sz="500" dirty="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a:p>
            <a:endParaRPr lang="en-US" sz="500" dirty="0">
              <a:solidFill>
                <a:prstClr val="black"/>
              </a:solidFill>
            </a:endParaRPr>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781435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r>
              <a:rPr lang="en-US" dirty="0"/>
              <a:t>Image by instructor</a:t>
            </a:r>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517134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pPr>
                <a:defRPr/>
              </a:pPr>
              <a:t>15</a:t>
            </a:fld>
            <a:endParaRPr lang="en-US"/>
          </a:p>
        </p:txBody>
      </p:sp>
    </p:spTree>
    <p:extLst>
      <p:ext uri="{BB962C8B-B14F-4D97-AF65-F5344CB8AC3E}">
        <p14:creationId xmlns:p14="http://schemas.microsoft.com/office/powerpoint/2010/main" val="36296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pPr>
                <a:defRPr/>
              </a:pPr>
              <a:t>16</a:t>
            </a:fld>
            <a:endParaRPr lang="en-US"/>
          </a:p>
        </p:txBody>
      </p:sp>
    </p:spTree>
    <p:extLst>
      <p:ext uri="{BB962C8B-B14F-4D97-AF65-F5344CB8AC3E}">
        <p14:creationId xmlns:p14="http://schemas.microsoft.com/office/powerpoint/2010/main" val="1962489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pPr>
                <a:defRPr/>
              </a:pPr>
              <a:t>17</a:t>
            </a:fld>
            <a:endParaRPr lang="en-US"/>
          </a:p>
        </p:txBody>
      </p:sp>
    </p:spTree>
    <p:extLst>
      <p:ext uri="{BB962C8B-B14F-4D97-AF65-F5344CB8AC3E}">
        <p14:creationId xmlns:p14="http://schemas.microsoft.com/office/powerpoint/2010/main" val="4290016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pPr>
                <a:defRPr/>
              </a:pPr>
              <a:t>18</a:t>
            </a:fld>
            <a:endParaRPr lang="en-US"/>
          </a:p>
        </p:txBody>
      </p:sp>
    </p:spTree>
    <p:extLst>
      <p:ext uri="{BB962C8B-B14F-4D97-AF65-F5344CB8AC3E}">
        <p14:creationId xmlns:p14="http://schemas.microsoft.com/office/powerpoint/2010/main" val="4394898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pPr>
                <a:defRPr/>
              </a:pPr>
              <a:t>19</a:t>
            </a:fld>
            <a:endParaRPr lang="en-US"/>
          </a:p>
        </p:txBody>
      </p:sp>
    </p:spTree>
    <p:extLst>
      <p:ext uri="{BB962C8B-B14F-4D97-AF65-F5344CB8AC3E}">
        <p14:creationId xmlns:p14="http://schemas.microsoft.com/office/powerpoint/2010/main" val="38229090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pPr>
                <a:defRPr/>
              </a:pPr>
              <a:t>20</a:t>
            </a:fld>
            <a:endParaRPr lang="en-US"/>
          </a:p>
        </p:txBody>
      </p:sp>
    </p:spTree>
    <p:extLst>
      <p:ext uri="{BB962C8B-B14F-4D97-AF65-F5344CB8AC3E}">
        <p14:creationId xmlns:p14="http://schemas.microsoft.com/office/powerpoint/2010/main" val="10607911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Image by instructor</a:t>
            </a:r>
          </a:p>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8129986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Image by instructor</a:t>
            </a:r>
          </a:p>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9626805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Image by instructor</a:t>
            </a:r>
          </a:p>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71728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pPr>
                <a:defRPr/>
              </a:pPr>
              <a:t>6</a:t>
            </a:fld>
            <a:endParaRPr lang="en-US"/>
          </a:p>
        </p:txBody>
      </p:sp>
    </p:spTree>
    <p:extLst>
      <p:ext uri="{BB962C8B-B14F-4D97-AF65-F5344CB8AC3E}">
        <p14:creationId xmlns:p14="http://schemas.microsoft.com/office/powerpoint/2010/main" val="102897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Image by instructor</a:t>
            </a:r>
          </a:p>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9991463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Image by instructor</a:t>
            </a:r>
          </a:p>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9141833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5/10/2021 10:24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2"/>
          </p:nvPr>
        </p:nvSpPr>
        <p:spPr>
          <a:xfrm>
            <a:off x="0" y="8685213"/>
            <a:ext cx="6172200" cy="4572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Calibri" panose="020F0502020204030204"/>
                <a:ea typeface="+mn-ea"/>
                <a:cs typeface="+mn-cs"/>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dirty="0">
                <a:ln>
                  <a:noFill/>
                </a:ln>
                <a:solidFill>
                  <a:srgbClr val="000000"/>
                </a:solidFill>
                <a:effectLst/>
                <a:uLnTx/>
                <a:uFillTx/>
                <a:latin typeface="Calibri" panose="020F0502020204030204"/>
                <a:ea typeface="+mn-ea"/>
                <a:cs typeface="+mn-cs"/>
              </a:rPr>
            </a:br>
            <a:r>
              <a:rPr kumimoji="0" lang="en-US" sz="500" b="0" i="0" u="none" strike="noStrike" kern="1200" cap="none" spc="0" normalizeH="0" baseline="0" noProof="0" dirty="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a:xfrm>
            <a:off x="6172199" y="8685213"/>
            <a:ext cx="684213" cy="4572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885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28</a:t>
            </a:fld>
            <a:endParaRPr lang="en-US">
              <a:solidFill>
                <a:srgbClr val="000000"/>
              </a:solidFill>
            </a:endParaRPr>
          </a:p>
        </p:txBody>
      </p:sp>
    </p:spTree>
    <p:extLst>
      <p:ext uri="{BB962C8B-B14F-4D97-AF65-F5344CB8AC3E}">
        <p14:creationId xmlns:p14="http://schemas.microsoft.com/office/powerpoint/2010/main" val="31926666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29</a:t>
            </a:fld>
            <a:endParaRPr lang="en-US">
              <a:solidFill>
                <a:srgbClr val="000000"/>
              </a:solidFill>
            </a:endParaRPr>
          </a:p>
        </p:txBody>
      </p:sp>
    </p:spTree>
    <p:extLst>
      <p:ext uri="{BB962C8B-B14F-4D97-AF65-F5344CB8AC3E}">
        <p14:creationId xmlns:p14="http://schemas.microsoft.com/office/powerpoint/2010/main" val="39398069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30</a:t>
            </a:fld>
            <a:endParaRPr lang="en-US">
              <a:solidFill>
                <a:srgbClr val="000000"/>
              </a:solidFill>
            </a:endParaRPr>
          </a:p>
        </p:txBody>
      </p:sp>
    </p:spTree>
    <p:extLst>
      <p:ext uri="{BB962C8B-B14F-4D97-AF65-F5344CB8AC3E}">
        <p14:creationId xmlns:p14="http://schemas.microsoft.com/office/powerpoint/2010/main" val="19959121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31</a:t>
            </a:fld>
            <a:endParaRPr lang="en-US">
              <a:solidFill>
                <a:srgbClr val="000000"/>
              </a:solidFill>
            </a:endParaRPr>
          </a:p>
        </p:txBody>
      </p:sp>
    </p:spTree>
    <p:extLst>
      <p:ext uri="{BB962C8B-B14F-4D97-AF65-F5344CB8AC3E}">
        <p14:creationId xmlns:p14="http://schemas.microsoft.com/office/powerpoint/2010/main" val="36351200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7298642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1684397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418546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1440836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3159323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900035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180029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pPr>
                <a:defRPr/>
              </a:pPr>
              <a:t>9</a:t>
            </a:fld>
            <a:endParaRPr lang="en-US"/>
          </a:p>
        </p:txBody>
      </p:sp>
    </p:spTree>
    <p:extLst>
      <p:ext uri="{BB962C8B-B14F-4D97-AF65-F5344CB8AC3E}">
        <p14:creationId xmlns:p14="http://schemas.microsoft.com/office/powerpoint/2010/main" val="2139308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pPr>
                <a:defRPr/>
              </a:pPr>
              <a:t>10</a:t>
            </a:fld>
            <a:endParaRPr lang="en-US"/>
          </a:p>
        </p:txBody>
      </p:sp>
    </p:spTree>
    <p:extLst>
      <p:ext uri="{BB962C8B-B14F-4D97-AF65-F5344CB8AC3E}">
        <p14:creationId xmlns:p14="http://schemas.microsoft.com/office/powerpoint/2010/main" val="2994100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11</a:t>
            </a:fld>
            <a:endParaRPr lang="en-US">
              <a:solidFill>
                <a:srgbClr val="000000"/>
              </a:solidFill>
            </a:endParaRPr>
          </a:p>
        </p:txBody>
      </p:sp>
    </p:spTree>
    <p:extLst>
      <p:ext uri="{BB962C8B-B14F-4D97-AF65-F5344CB8AC3E}">
        <p14:creationId xmlns:p14="http://schemas.microsoft.com/office/powerpoint/2010/main" val="1487335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12</a:t>
            </a:fld>
            <a:endParaRPr lang="en-US">
              <a:solidFill>
                <a:srgbClr val="000000"/>
              </a:solidFill>
            </a:endParaRPr>
          </a:p>
        </p:txBody>
      </p:sp>
    </p:spTree>
    <p:extLst>
      <p:ext uri="{BB962C8B-B14F-4D97-AF65-F5344CB8AC3E}">
        <p14:creationId xmlns:p14="http://schemas.microsoft.com/office/powerpoint/2010/main" val="190538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pPr>
                <a:defRPr/>
              </a:pPr>
              <a:t>13</a:t>
            </a:fld>
            <a:endParaRPr lang="en-US"/>
          </a:p>
        </p:txBody>
      </p:sp>
    </p:spTree>
    <p:extLst>
      <p:ext uri="{BB962C8B-B14F-4D97-AF65-F5344CB8AC3E}">
        <p14:creationId xmlns:p14="http://schemas.microsoft.com/office/powerpoint/2010/main" val="1144083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2400">
                <a:solidFill>
                  <a:schemeClr val="bg1"/>
                </a:solidFill>
              </a:defRPr>
            </a:lvl1pPr>
            <a:lvl2pPr>
              <a:buFont typeface="Arial" pitchFamily="34" charset="0"/>
              <a:buChar char="•"/>
              <a:defRPr sz="20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7" y="762002"/>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2400">
                <a:solidFill>
                  <a:schemeClr val="bg1"/>
                </a:solidFill>
              </a:defRPr>
            </a:lvl1pPr>
            <a:lvl2pPr>
              <a:buFont typeface="Arial" pitchFamily="34" charset="0"/>
              <a:buChar char="•"/>
              <a:defRPr sz="20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7" y="762002"/>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8883210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0" y="1411553"/>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1938155"/>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6"/>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411312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1306512"/>
          </a:xfrm>
        </p:spPr>
        <p:txBody>
          <a:bodyPr/>
          <a:lstStyle>
            <a:lvl1pPr marL="254982" indent="-254982">
              <a:lnSpc>
                <a:spcPct val="90000"/>
              </a:lnSpc>
              <a:defRPr sz="2100"/>
            </a:lvl1pPr>
            <a:lvl2pPr marL="505004" indent="-244068">
              <a:lnSpc>
                <a:spcPct val="90000"/>
              </a:lnSpc>
              <a:defRPr sz="1800"/>
            </a:lvl2pPr>
            <a:lvl3pPr marL="715339" indent="-216288">
              <a:lnSpc>
                <a:spcPct val="90000"/>
              </a:lnSpc>
              <a:defRPr sz="1500"/>
            </a:lvl3pPr>
            <a:lvl4pPr marL="920714" indent="-205375">
              <a:lnSpc>
                <a:spcPct val="90000"/>
              </a:lnSpc>
              <a:defRPr sz="1350"/>
            </a:lvl4pPr>
            <a:lvl5pPr marL="1137002" indent="-21033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11554"/>
            <a:ext cx="5486400" cy="1306512"/>
          </a:xfrm>
        </p:spPr>
        <p:txBody>
          <a:bodyPr/>
          <a:lstStyle>
            <a:lvl1pPr marL="260936" indent="-260936">
              <a:lnSpc>
                <a:spcPct val="90000"/>
              </a:lnSpc>
              <a:defRPr sz="2100"/>
            </a:lvl1pPr>
            <a:lvl2pPr marL="505004" indent="-254982">
              <a:lnSpc>
                <a:spcPct val="90000"/>
              </a:lnSpc>
              <a:defRPr sz="1800"/>
            </a:lvl2pPr>
            <a:lvl3pPr marL="721292" indent="-227202">
              <a:lnSpc>
                <a:spcPct val="90000"/>
              </a:lnSpc>
              <a:defRPr sz="1500"/>
            </a:lvl3pPr>
            <a:lvl4pPr marL="920714" indent="-199422">
              <a:lnSpc>
                <a:spcPct val="90000"/>
              </a:lnSpc>
              <a:defRPr sz="1350"/>
            </a:lvl4pPr>
            <a:lvl5pPr marL="1137002" indent="-20537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034066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8000" y="1844366"/>
            <a:ext cx="5486400"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4" name="Content Placeholder 3"/>
          <p:cNvSpPr>
            <a:spLocks noGrp="1"/>
          </p:cNvSpPr>
          <p:nvPr>
            <p:ph sz="half" idx="2"/>
          </p:nvPr>
        </p:nvSpPr>
        <p:spPr>
          <a:xfrm>
            <a:off x="507999" y="2174875"/>
            <a:ext cx="5486400" cy="1153008"/>
          </a:xfrm>
        </p:spPr>
        <p:txBody>
          <a:bodyPr/>
          <a:lstStyle>
            <a:lvl1pPr marL="211328" indent="-211328">
              <a:defRPr sz="1725"/>
            </a:lvl1pPr>
            <a:lvl2pPr marL="421664" indent="-199422">
              <a:defRPr sz="1500"/>
            </a:lvl2pPr>
            <a:lvl3pPr marL="610172" indent="-182555">
              <a:defRPr sz="1350"/>
            </a:lvl3pPr>
            <a:lvl4pPr marL="787766" indent="-171642">
              <a:defRPr sz="1275"/>
            </a:lvl4pPr>
            <a:lvl5pPr marL="959408" indent="-154775">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643" y="1844366"/>
            <a:ext cx="5489359"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8" y="2174875"/>
            <a:ext cx="5490632" cy="1153008"/>
          </a:xfrm>
        </p:spPr>
        <p:txBody>
          <a:bodyPr/>
          <a:lstStyle>
            <a:lvl1pPr marL="222241" indent="-222241">
              <a:defRPr sz="1725"/>
            </a:lvl1pPr>
            <a:lvl2pPr marL="427616" indent="-205375">
              <a:defRPr sz="1500"/>
            </a:lvl2pPr>
            <a:lvl3pPr marL="616124" indent="-183548">
              <a:defRPr sz="1350"/>
            </a:lvl3pPr>
            <a:lvl4pPr marL="787766" indent="-177595">
              <a:defRPr sz="1275"/>
            </a:lvl4pPr>
            <a:lvl5pPr marL="959408" indent="-165689">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8796620"/>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6672633"/>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644290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128637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595152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8"/>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184210882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760028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tanda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2400">
                <a:solidFill>
                  <a:schemeClr val="bg1"/>
                </a:solidFill>
              </a:defRPr>
            </a:lvl1pPr>
            <a:lvl2pPr>
              <a:buFont typeface="Arial" pitchFamily="34" charset="0"/>
              <a:buChar char="•"/>
              <a:defRPr sz="20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7" y="762002"/>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1367168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080307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11639735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14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41962283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42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5001699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772874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55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fontAlgn="base">
              <a:spcBef>
                <a:spcPct val="0"/>
              </a:spcBef>
              <a:spcAft>
                <a:spcPct val="0"/>
              </a:spcAft>
              <a:defRPr/>
            </a:pPr>
            <a:endParaRPr lang="en-US">
              <a:solidFill>
                <a:srgbClr val="FFFFFF"/>
              </a:solidFill>
              <a:latin typeface="Arial" charset="0"/>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3210118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9" y="1905003"/>
            <a:ext cx="10242551" cy="1523495"/>
          </a:xfrm>
        </p:spPr>
        <p:txBody>
          <a:bodyPr>
            <a:noAutofit/>
          </a:bodyPr>
          <a:lstStyle>
            <a:lvl1pPr>
              <a:lnSpc>
                <a:spcPct val="90000"/>
              </a:lnSpc>
              <a:defRPr sz="4050"/>
            </a:lvl1pPr>
          </a:lstStyle>
          <a:p>
            <a:r>
              <a:rPr lang="en-US"/>
              <a:t>Click to edit Master title style</a:t>
            </a:r>
            <a:endParaRPr lang="en-US" dirty="0"/>
          </a:p>
        </p:txBody>
      </p:sp>
      <p:sp>
        <p:nvSpPr>
          <p:cNvPr id="3" name="Subtitle 2"/>
          <p:cNvSpPr>
            <a:spLocks noGrp="1"/>
          </p:cNvSpPr>
          <p:nvPr>
            <p:ph type="subTitle" idx="1"/>
          </p:nvPr>
        </p:nvSpPr>
        <p:spPr>
          <a:xfrm>
            <a:off x="973667" y="4344991"/>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984827972"/>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4050"/>
            </a:lvl1pPr>
          </a:lstStyle>
          <a:p>
            <a:r>
              <a:rPr lang="en-US"/>
              <a:t>Click to edit Master title style</a:t>
            </a:r>
            <a:endParaRPr lang="en-US" dirty="0"/>
          </a:p>
        </p:txBody>
      </p:sp>
      <p:sp>
        <p:nvSpPr>
          <p:cNvPr id="3" name="Subtitle 2"/>
          <p:cNvSpPr>
            <a:spLocks noGrp="1"/>
          </p:cNvSpPr>
          <p:nvPr>
            <p:ph type="subTitle" idx="1"/>
          </p:nvPr>
        </p:nvSpPr>
        <p:spPr>
          <a:xfrm>
            <a:off x="1825273" y="4344991"/>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7500" b="0" i="1" u="none" strike="noStrike" kern="0" cap="none" spc="-113"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dirty="0"/>
              <a:t>click to…</a:t>
            </a:r>
          </a:p>
        </p:txBody>
      </p:sp>
    </p:spTree>
    <p:extLst>
      <p:ext uri="{BB962C8B-B14F-4D97-AF65-F5344CB8AC3E}">
        <p14:creationId xmlns:p14="http://schemas.microsoft.com/office/powerpoint/2010/main" val="424570024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508000" y="1411553"/>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8474375"/>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6"/>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542466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2400">
                <a:solidFill>
                  <a:schemeClr val="bg1"/>
                </a:solidFill>
              </a:defRPr>
            </a:lvl1pPr>
            <a:lvl2pPr>
              <a:buFont typeface="Arial" pitchFamily="34" charset="0"/>
              <a:buChar char="•"/>
              <a:defRPr sz="20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7" y="762002"/>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60196666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1306512"/>
          </a:xfrm>
        </p:spPr>
        <p:txBody>
          <a:bodyPr/>
          <a:lstStyle>
            <a:lvl1pPr marL="254982" indent="-254982">
              <a:lnSpc>
                <a:spcPct val="90000"/>
              </a:lnSpc>
              <a:defRPr sz="2100"/>
            </a:lvl1pPr>
            <a:lvl2pPr marL="505004" indent="-244068">
              <a:lnSpc>
                <a:spcPct val="90000"/>
              </a:lnSpc>
              <a:defRPr sz="1800"/>
            </a:lvl2pPr>
            <a:lvl3pPr marL="715339" indent="-216288">
              <a:lnSpc>
                <a:spcPct val="90000"/>
              </a:lnSpc>
              <a:defRPr sz="1500"/>
            </a:lvl3pPr>
            <a:lvl4pPr marL="920714" indent="-205375">
              <a:lnSpc>
                <a:spcPct val="90000"/>
              </a:lnSpc>
              <a:defRPr sz="1350"/>
            </a:lvl4pPr>
            <a:lvl5pPr marL="1137002" indent="-21033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411554"/>
            <a:ext cx="5486400" cy="1306512"/>
          </a:xfrm>
        </p:spPr>
        <p:txBody>
          <a:bodyPr/>
          <a:lstStyle>
            <a:lvl1pPr marL="260936" indent="-260936">
              <a:lnSpc>
                <a:spcPct val="90000"/>
              </a:lnSpc>
              <a:defRPr sz="2100"/>
            </a:lvl1pPr>
            <a:lvl2pPr marL="505004" indent="-254982">
              <a:lnSpc>
                <a:spcPct val="90000"/>
              </a:lnSpc>
              <a:defRPr sz="1800"/>
            </a:lvl2pPr>
            <a:lvl3pPr marL="721292" indent="-227202">
              <a:lnSpc>
                <a:spcPct val="90000"/>
              </a:lnSpc>
              <a:defRPr sz="1500"/>
            </a:lvl3pPr>
            <a:lvl4pPr marL="920714" indent="-199422">
              <a:lnSpc>
                <a:spcPct val="90000"/>
              </a:lnSpc>
              <a:defRPr sz="1350"/>
            </a:lvl4pPr>
            <a:lvl5pPr marL="1137002" indent="-20537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924907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8000" y="1844366"/>
            <a:ext cx="5486400"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4" name="Content Placeholder 3"/>
          <p:cNvSpPr>
            <a:spLocks noGrp="1"/>
          </p:cNvSpPr>
          <p:nvPr>
            <p:ph sz="half" idx="2"/>
          </p:nvPr>
        </p:nvSpPr>
        <p:spPr>
          <a:xfrm>
            <a:off x="507999" y="2174875"/>
            <a:ext cx="5486400" cy="1153008"/>
          </a:xfrm>
        </p:spPr>
        <p:txBody>
          <a:bodyPr/>
          <a:lstStyle>
            <a:lvl1pPr marL="211328" indent="-211328">
              <a:defRPr sz="1725"/>
            </a:lvl1pPr>
            <a:lvl2pPr marL="421664" indent="-199422">
              <a:defRPr sz="1500"/>
            </a:lvl2pPr>
            <a:lvl3pPr marL="610172" indent="-182555">
              <a:defRPr sz="1350"/>
            </a:lvl3pPr>
            <a:lvl4pPr marL="787766" indent="-171642">
              <a:defRPr sz="1275"/>
            </a:lvl4pPr>
            <a:lvl5pPr marL="959408" indent="-154775">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4643" y="1844366"/>
            <a:ext cx="5489359"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8" y="2174875"/>
            <a:ext cx="5490632" cy="1153008"/>
          </a:xfrm>
        </p:spPr>
        <p:txBody>
          <a:bodyPr/>
          <a:lstStyle>
            <a:lvl1pPr marL="222241" indent="-222241">
              <a:defRPr sz="1725"/>
            </a:lvl1pPr>
            <a:lvl2pPr marL="427616" indent="-205375">
              <a:defRPr sz="1500"/>
            </a:lvl2pPr>
            <a:lvl3pPr marL="616124" indent="-183548">
              <a:defRPr sz="1350"/>
            </a:lvl3pPr>
            <a:lvl4pPr marL="787766" indent="-177595">
              <a:defRPr sz="1275"/>
            </a:lvl4pPr>
            <a:lvl5pPr marL="959408" indent="-165689">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325197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4471386"/>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624203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8872042"/>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976216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2" y="6238878"/>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853953742"/>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14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6"/>
            <a:ext cx="5249333" cy="152399"/>
          </a:xfrm>
          <a:prstGeom prst="rect">
            <a:avLst/>
          </a:prstGeom>
        </p:spPr>
        <p:txBody>
          <a:bodyPr/>
          <a:lstStyle>
            <a:lvl1pPr algn="l">
              <a:defRPr/>
            </a:lvl1pPr>
          </a:lstStyle>
          <a:p>
            <a:pPr eaLnBrk="1" hangingPunct="1">
              <a:defRPr/>
            </a:pPr>
            <a:endParaRPr lang="en-US">
              <a:solidFill>
                <a:srgbClr val="FFFFFF"/>
              </a:solidFill>
              <a:latin typeface="Arial" charset="0"/>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5320161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9" y="1905003"/>
            <a:ext cx="10242551" cy="1523495"/>
          </a:xfrm>
        </p:spPr>
        <p:txBody>
          <a:bodyPr>
            <a:noAutofit/>
          </a:bodyPr>
          <a:lstStyle>
            <a:lvl1pPr>
              <a:lnSpc>
                <a:spcPct val="90000"/>
              </a:lnSpc>
              <a:defRPr sz="4050"/>
            </a:lvl1pPr>
          </a:lstStyle>
          <a:p>
            <a:r>
              <a:rPr lang="en-US"/>
              <a:t>Click to edit Master title style</a:t>
            </a:r>
          </a:p>
        </p:txBody>
      </p:sp>
      <p:sp>
        <p:nvSpPr>
          <p:cNvPr id="3" name="Subtitle 2"/>
          <p:cNvSpPr>
            <a:spLocks noGrp="1"/>
          </p:cNvSpPr>
          <p:nvPr>
            <p:ph type="subTitle" idx="1"/>
          </p:nvPr>
        </p:nvSpPr>
        <p:spPr>
          <a:xfrm>
            <a:off x="973667" y="4344991"/>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087410801"/>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4050"/>
            </a:lvl1pPr>
          </a:lstStyle>
          <a:p>
            <a:r>
              <a:rPr lang="en-US"/>
              <a:t>Click to edit Master title style</a:t>
            </a:r>
          </a:p>
        </p:txBody>
      </p:sp>
      <p:sp>
        <p:nvSpPr>
          <p:cNvPr id="3" name="Subtitle 2"/>
          <p:cNvSpPr>
            <a:spLocks noGrp="1"/>
          </p:cNvSpPr>
          <p:nvPr>
            <p:ph type="subTitle" idx="1"/>
          </p:nvPr>
        </p:nvSpPr>
        <p:spPr>
          <a:xfrm>
            <a:off x="1825273" y="4344991"/>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7500" b="0" i="1" u="none" strike="noStrike" kern="0" cap="none" spc="-113"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a:t>click to…</a:t>
            </a:r>
          </a:p>
        </p:txBody>
      </p:sp>
    </p:spTree>
    <p:extLst>
      <p:ext uri="{BB962C8B-B14F-4D97-AF65-F5344CB8AC3E}">
        <p14:creationId xmlns:p14="http://schemas.microsoft.com/office/powerpoint/2010/main" val="150442216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5741298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0" y="1411553"/>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44269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6"/>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8636817"/>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1306512"/>
          </a:xfrm>
        </p:spPr>
        <p:txBody>
          <a:bodyPr/>
          <a:lstStyle>
            <a:lvl1pPr marL="254982" indent="-254982">
              <a:lnSpc>
                <a:spcPct val="90000"/>
              </a:lnSpc>
              <a:defRPr sz="2100"/>
            </a:lvl1pPr>
            <a:lvl2pPr marL="505004" indent="-244068">
              <a:lnSpc>
                <a:spcPct val="90000"/>
              </a:lnSpc>
              <a:defRPr sz="1800"/>
            </a:lvl2pPr>
            <a:lvl3pPr marL="715339" indent="-216288">
              <a:lnSpc>
                <a:spcPct val="90000"/>
              </a:lnSpc>
              <a:defRPr sz="1500"/>
            </a:lvl3pPr>
            <a:lvl4pPr marL="920714" indent="-205375">
              <a:lnSpc>
                <a:spcPct val="90000"/>
              </a:lnSpc>
              <a:defRPr sz="1350"/>
            </a:lvl4pPr>
            <a:lvl5pPr marL="1137002" indent="-21033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11554"/>
            <a:ext cx="5486400" cy="1306512"/>
          </a:xfrm>
        </p:spPr>
        <p:txBody>
          <a:bodyPr/>
          <a:lstStyle>
            <a:lvl1pPr marL="260936" indent="-260936">
              <a:lnSpc>
                <a:spcPct val="90000"/>
              </a:lnSpc>
              <a:defRPr sz="2100"/>
            </a:lvl1pPr>
            <a:lvl2pPr marL="505004" indent="-254982">
              <a:lnSpc>
                <a:spcPct val="90000"/>
              </a:lnSpc>
              <a:defRPr sz="1800"/>
            </a:lvl2pPr>
            <a:lvl3pPr marL="721292" indent="-227202">
              <a:lnSpc>
                <a:spcPct val="90000"/>
              </a:lnSpc>
              <a:defRPr sz="1500"/>
            </a:lvl3pPr>
            <a:lvl4pPr marL="920714" indent="-199422">
              <a:lnSpc>
                <a:spcPct val="90000"/>
              </a:lnSpc>
              <a:defRPr sz="1350"/>
            </a:lvl4pPr>
            <a:lvl5pPr marL="1137002" indent="-20537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668996"/>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8000" y="1844366"/>
            <a:ext cx="5486400"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4" name="Content Placeholder 3"/>
          <p:cNvSpPr>
            <a:spLocks noGrp="1"/>
          </p:cNvSpPr>
          <p:nvPr>
            <p:ph sz="half" idx="2"/>
          </p:nvPr>
        </p:nvSpPr>
        <p:spPr>
          <a:xfrm>
            <a:off x="507999" y="2174875"/>
            <a:ext cx="5486400" cy="1153008"/>
          </a:xfrm>
        </p:spPr>
        <p:txBody>
          <a:bodyPr/>
          <a:lstStyle>
            <a:lvl1pPr marL="211328" indent="-211328">
              <a:defRPr sz="1725"/>
            </a:lvl1pPr>
            <a:lvl2pPr marL="421664" indent="-199422">
              <a:defRPr sz="1500"/>
            </a:lvl2pPr>
            <a:lvl3pPr marL="610172" indent="-182555">
              <a:defRPr sz="1350"/>
            </a:lvl3pPr>
            <a:lvl4pPr marL="787766" indent="-171642">
              <a:defRPr sz="1275"/>
            </a:lvl4pPr>
            <a:lvl5pPr marL="959408" indent="-154775">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643" y="1844366"/>
            <a:ext cx="5489359"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8" y="2174875"/>
            <a:ext cx="5490632" cy="1153008"/>
          </a:xfrm>
        </p:spPr>
        <p:txBody>
          <a:bodyPr/>
          <a:lstStyle>
            <a:lvl1pPr marL="222241" indent="-222241">
              <a:defRPr sz="1725"/>
            </a:lvl1pPr>
            <a:lvl2pPr marL="427616" indent="-205375">
              <a:defRPr sz="1500"/>
            </a:lvl2pPr>
            <a:lvl3pPr marL="616124" indent="-183548">
              <a:defRPr sz="1350"/>
            </a:lvl3pPr>
            <a:lvl4pPr marL="787766" indent="-177595">
              <a:defRPr sz="1275"/>
            </a:lvl4pPr>
            <a:lvl5pPr marL="959408" indent="-165689">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89698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4070679"/>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962707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489042824"/>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1060968"/>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8"/>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2350516036"/>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537375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Room for navigation">
    <p:spTree>
      <p:nvGrpSpPr>
        <p:cNvPr id="1" name=""/>
        <p:cNvGrpSpPr/>
        <p:nvPr/>
      </p:nvGrpSpPr>
      <p:grpSpPr>
        <a:xfrm>
          <a:off x="0" y="0"/>
          <a:ext cx="0" cy="0"/>
          <a:chOff x="0" y="0"/>
          <a:chExt cx="0" cy="0"/>
        </a:xfrm>
      </p:grpSpPr>
      <p:sp>
        <p:nvSpPr>
          <p:cNvPr id="6" name="Rectangle 5"/>
          <p:cNvSpPr/>
          <p:nvPr/>
        </p:nvSpPr>
        <p:spPr>
          <a:xfrm>
            <a:off x="8839200" y="990600"/>
            <a:ext cx="3352800" cy="5562600"/>
          </a:xfrm>
          <a:prstGeom prst="rect">
            <a:avLst/>
          </a:prstGeom>
          <a:gradFill>
            <a:gsLst>
              <a:gs pos="0">
                <a:srgbClr val="747879">
                  <a:alpha val="0"/>
                </a:srgbClr>
              </a:gs>
              <a:gs pos="44000">
                <a:schemeClr val="bg2">
                  <a:alpha val="3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143000"/>
            <a:ext cx="9448800" cy="5410200"/>
          </a:xfrm>
        </p:spPr>
        <p:txBody>
          <a:bodyPr>
            <a:normAutofit/>
          </a:bodyPr>
          <a:lstStyle>
            <a:lvl1pPr>
              <a:defRPr sz="2400">
                <a:solidFill>
                  <a:schemeClr val="bg1"/>
                </a:solidFill>
              </a:defRPr>
            </a:lvl1pPr>
            <a:lvl2pPr>
              <a:buFont typeface="Arial" pitchFamily="34" charset="0"/>
              <a:buChar char="•"/>
              <a:defRPr sz="20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p:txBody>
          <a:body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16307792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365340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39692987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14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1619795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42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65660290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cSld name="5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13149096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1120174"/>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cSld name="55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fontAlgn="base">
              <a:spcBef>
                <a:spcPct val="0"/>
              </a:spcBef>
              <a:spcAft>
                <a:spcPct val="0"/>
              </a:spcAft>
              <a:defRPr/>
            </a:pPr>
            <a:endParaRPr lang="en-US">
              <a:solidFill>
                <a:srgbClr val="FFFFFF"/>
              </a:solidFill>
              <a:latin typeface="Arial" charset="0"/>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06586565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70" y="1905005"/>
            <a:ext cx="10242551" cy="1523495"/>
          </a:xfrm>
        </p:spPr>
        <p:txBody>
          <a:bodyPr>
            <a:noAutofit/>
          </a:bodyPr>
          <a:lstStyle>
            <a:lvl1pPr>
              <a:lnSpc>
                <a:spcPct val="90000"/>
              </a:lnSpc>
              <a:defRPr sz="3038"/>
            </a:lvl1pPr>
          </a:lstStyle>
          <a:p>
            <a:r>
              <a:rPr lang="en-US"/>
              <a:t>Click to edit Master title style</a:t>
            </a:r>
          </a:p>
        </p:txBody>
      </p:sp>
      <p:sp>
        <p:nvSpPr>
          <p:cNvPr id="3" name="Subtitle 2"/>
          <p:cNvSpPr>
            <a:spLocks noGrp="1"/>
          </p:cNvSpPr>
          <p:nvPr>
            <p:ph type="subTitle" idx="1"/>
          </p:nvPr>
        </p:nvSpPr>
        <p:spPr>
          <a:xfrm>
            <a:off x="973669" y="4344993"/>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257165" indent="0" algn="ctr">
              <a:buNone/>
              <a:defRPr>
                <a:solidFill>
                  <a:schemeClr val="tx1">
                    <a:tint val="75000"/>
                  </a:schemeClr>
                </a:solidFill>
              </a:defRPr>
            </a:lvl2pPr>
            <a:lvl3pPr marL="514329" indent="0" algn="ctr">
              <a:buNone/>
              <a:defRPr>
                <a:solidFill>
                  <a:schemeClr val="tx1">
                    <a:tint val="75000"/>
                  </a:schemeClr>
                </a:solidFill>
              </a:defRPr>
            </a:lvl3pPr>
            <a:lvl4pPr marL="771494" indent="0" algn="ctr">
              <a:buNone/>
              <a:defRPr>
                <a:solidFill>
                  <a:schemeClr val="tx1">
                    <a:tint val="75000"/>
                  </a:schemeClr>
                </a:solidFill>
              </a:defRPr>
            </a:lvl4pPr>
            <a:lvl5pPr marL="1028659" indent="0" algn="ctr">
              <a:buNone/>
              <a:defRPr>
                <a:solidFill>
                  <a:schemeClr val="tx1">
                    <a:tint val="75000"/>
                  </a:schemeClr>
                </a:solidFill>
              </a:defRPr>
            </a:lvl5pPr>
            <a:lvl6pPr marL="1285824" indent="0" algn="ctr">
              <a:buNone/>
              <a:defRPr>
                <a:solidFill>
                  <a:schemeClr val="tx1">
                    <a:tint val="75000"/>
                  </a:schemeClr>
                </a:solidFill>
              </a:defRPr>
            </a:lvl6pPr>
            <a:lvl7pPr marL="1542989" indent="0" algn="ctr">
              <a:buNone/>
              <a:defRPr>
                <a:solidFill>
                  <a:schemeClr val="tx1">
                    <a:tint val="75000"/>
                  </a:schemeClr>
                </a:solidFill>
              </a:defRPr>
            </a:lvl7pPr>
            <a:lvl8pPr marL="1800153" indent="0" algn="ctr">
              <a:buNone/>
              <a:defRPr>
                <a:solidFill>
                  <a:schemeClr val="tx1">
                    <a:tint val="75000"/>
                  </a:schemeClr>
                </a:solidFill>
              </a:defRPr>
            </a:lvl8pPr>
            <a:lvl9pPr marL="205731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93764601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3038"/>
            </a:lvl1pPr>
          </a:lstStyle>
          <a:p>
            <a:r>
              <a:rPr lang="en-US"/>
              <a:t>Click to edit Master title style</a:t>
            </a:r>
          </a:p>
        </p:txBody>
      </p:sp>
      <p:sp>
        <p:nvSpPr>
          <p:cNvPr id="3" name="Subtitle 2"/>
          <p:cNvSpPr>
            <a:spLocks noGrp="1"/>
          </p:cNvSpPr>
          <p:nvPr>
            <p:ph type="subTitle" idx="1"/>
          </p:nvPr>
        </p:nvSpPr>
        <p:spPr>
          <a:xfrm>
            <a:off x="1825273" y="4344993"/>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257165" indent="0" algn="ctr">
              <a:buNone/>
              <a:defRPr>
                <a:solidFill>
                  <a:schemeClr val="tx1">
                    <a:tint val="75000"/>
                  </a:schemeClr>
                </a:solidFill>
              </a:defRPr>
            </a:lvl2pPr>
            <a:lvl3pPr marL="514329" indent="0" algn="ctr">
              <a:buNone/>
              <a:defRPr>
                <a:solidFill>
                  <a:schemeClr val="tx1">
                    <a:tint val="75000"/>
                  </a:schemeClr>
                </a:solidFill>
              </a:defRPr>
            </a:lvl3pPr>
            <a:lvl4pPr marL="771494" indent="0" algn="ctr">
              <a:buNone/>
              <a:defRPr>
                <a:solidFill>
                  <a:schemeClr val="tx1">
                    <a:tint val="75000"/>
                  </a:schemeClr>
                </a:solidFill>
              </a:defRPr>
            </a:lvl4pPr>
            <a:lvl5pPr marL="1028659" indent="0" algn="ctr">
              <a:buNone/>
              <a:defRPr>
                <a:solidFill>
                  <a:schemeClr val="tx1">
                    <a:tint val="75000"/>
                  </a:schemeClr>
                </a:solidFill>
              </a:defRPr>
            </a:lvl5pPr>
            <a:lvl6pPr marL="1285824" indent="0" algn="ctr">
              <a:buNone/>
              <a:defRPr>
                <a:solidFill>
                  <a:schemeClr val="tx1">
                    <a:tint val="75000"/>
                  </a:schemeClr>
                </a:solidFill>
              </a:defRPr>
            </a:lvl6pPr>
            <a:lvl7pPr marL="1542989" indent="0" algn="ctr">
              <a:buNone/>
              <a:defRPr>
                <a:solidFill>
                  <a:schemeClr val="tx1">
                    <a:tint val="75000"/>
                  </a:schemeClr>
                </a:solidFill>
              </a:defRPr>
            </a:lvl7pPr>
            <a:lvl8pPr marL="1800153" indent="0" algn="ctr">
              <a:buNone/>
              <a:defRPr>
                <a:solidFill>
                  <a:schemeClr val="tx1">
                    <a:tint val="75000"/>
                  </a:schemeClr>
                </a:solidFill>
              </a:defRPr>
            </a:lvl8pPr>
            <a:lvl9pPr marL="2057318"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5625" b="0" i="1" u="none" strike="noStrike" kern="0" cap="none" spc="-85"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a:t>click to…</a:t>
            </a:r>
          </a:p>
        </p:txBody>
      </p:sp>
    </p:spTree>
    <p:extLst>
      <p:ext uri="{BB962C8B-B14F-4D97-AF65-F5344CB8AC3E}">
        <p14:creationId xmlns:p14="http://schemas.microsoft.com/office/powerpoint/2010/main" val="3274001702"/>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0" y="1411555"/>
            <a:ext cx="11176000" cy="120148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03357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5" name="Rectangle 4"/>
          <p:cNvSpPr/>
          <p:nvPr/>
        </p:nvSpPr>
        <p:spPr>
          <a:xfrm>
            <a:off x="0" y="0"/>
            <a:ext cx="12192000" cy="38862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92000" cy="11430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44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p>
        </p:txBody>
      </p:sp>
      <p:sp>
        <p:nvSpPr>
          <p:cNvPr id="7" name="Text Placeholder 6"/>
          <p:cNvSpPr>
            <a:spLocks noGrp="1"/>
          </p:cNvSpPr>
          <p:nvPr>
            <p:ph type="body" sz="quarter" idx="11"/>
          </p:nvPr>
        </p:nvSpPr>
        <p:spPr>
          <a:xfrm>
            <a:off x="1320800" y="990600"/>
            <a:ext cx="9550400" cy="685800"/>
          </a:xfrm>
        </p:spPr>
        <p:txBody>
          <a:bodyPr/>
          <a:lstStyle>
            <a:lvl1pPr marL="0" indent="0" algn="just">
              <a:buFontTx/>
              <a:buNone/>
              <a:defRPr sz="1800">
                <a:solidFill>
                  <a:schemeClr val="accent1">
                    <a:lumMod val="75000"/>
                  </a:schemeClr>
                </a:solidFill>
              </a:defRPr>
            </a:lvl1pPr>
            <a:lvl2pPr>
              <a:buFontTx/>
              <a:buNone/>
              <a:defRPr sz="1800">
                <a:solidFill>
                  <a:schemeClr val="accent1">
                    <a:lumMod val="75000"/>
                  </a:schemeClr>
                </a:solidFill>
              </a:defRPr>
            </a:lvl2pPr>
            <a:lvl3pPr>
              <a:buFontTx/>
              <a:buNone/>
              <a:defRPr sz="1800">
                <a:solidFill>
                  <a:schemeClr val="accent1">
                    <a:lumMod val="75000"/>
                  </a:schemeClr>
                </a:solidFill>
              </a:defRPr>
            </a:lvl3pPr>
            <a:lvl4pPr>
              <a:buFontTx/>
              <a:buNone/>
              <a:defRPr sz="1800">
                <a:solidFill>
                  <a:schemeClr val="accent1">
                    <a:lumMod val="75000"/>
                  </a:schemeClr>
                </a:solidFill>
              </a:defRPr>
            </a:lvl4pPr>
            <a:lvl5pPr>
              <a:buNone/>
              <a:defRPr/>
            </a:lvl5pPr>
          </a:lstStyle>
          <a:p>
            <a:pPr lvl="0"/>
            <a:r>
              <a:rPr lang="en-US"/>
              <a:t>Click to edit Master text styles</a:t>
            </a:r>
          </a:p>
        </p:txBody>
      </p:sp>
      <p:sp>
        <p:nvSpPr>
          <p:cNvPr id="11" name="Rectangle 10"/>
          <p:cNvSpPr/>
          <p:nvPr/>
        </p:nvSpPr>
        <p:spPr>
          <a:xfrm>
            <a:off x="13208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 name="Text Placeholder 8"/>
          <p:cNvSpPr>
            <a:spLocks noGrp="1"/>
          </p:cNvSpPr>
          <p:nvPr>
            <p:ph type="body" sz="quarter" idx="12"/>
          </p:nvPr>
        </p:nvSpPr>
        <p:spPr>
          <a:xfrm>
            <a:off x="1320800" y="2057400"/>
            <a:ext cx="4673600" cy="1600200"/>
          </a:xfrm>
        </p:spPr>
        <p:txBody>
          <a:bodyPr>
            <a:normAutofit/>
          </a:bodyPr>
          <a:lstStyle>
            <a:lvl1pPr marL="233363" indent="-233363">
              <a:defRPr sz="1800">
                <a:solidFill>
                  <a:schemeClr val="tx1"/>
                </a:solidFill>
              </a:defRPr>
            </a:lvl1pPr>
            <a:lvl2pPr marL="457200" indent="-223838">
              <a:defRPr sz="1600">
                <a:solidFill>
                  <a:schemeClr val="tx1"/>
                </a:solidFill>
              </a:defRPr>
            </a:lvl2pPr>
            <a:lvl3pPr marL="233363" indent="-233363">
              <a:defRPr sz="1800">
                <a:solidFill>
                  <a:schemeClr val="bg2">
                    <a:lumMod val="50000"/>
                    <a:lumOff val="50000"/>
                  </a:schemeClr>
                </a:solidFill>
              </a:defRPr>
            </a:lvl3pPr>
            <a:lvl4pPr marL="233363" indent="-233363">
              <a:defRPr sz="1800">
                <a:solidFill>
                  <a:schemeClr val="bg2">
                    <a:lumMod val="50000"/>
                    <a:lumOff val="50000"/>
                  </a:schemeClr>
                </a:solidFill>
              </a:defRPr>
            </a:lvl4pPr>
            <a:lvl5pPr marL="233363" indent="-233363">
              <a:defRPr sz="1800">
                <a:solidFill>
                  <a:schemeClr val="bg2">
                    <a:lumMod val="50000"/>
                    <a:lumOff val="50000"/>
                  </a:schemeClr>
                </a:solidFill>
              </a:defRPr>
            </a:lvl5pPr>
          </a:lstStyle>
          <a:p>
            <a:pPr lvl="0"/>
            <a:r>
              <a:rPr lang="en-US"/>
              <a:t>Click to edit Master text styles</a:t>
            </a:r>
          </a:p>
          <a:p>
            <a:pPr lvl="1"/>
            <a:r>
              <a:rPr lang="en-US"/>
              <a:t>Second level</a:t>
            </a:r>
          </a:p>
        </p:txBody>
      </p:sp>
      <p:sp>
        <p:nvSpPr>
          <p:cNvPr id="12" name="TextBox 11"/>
          <p:cNvSpPr txBox="1"/>
          <p:nvPr/>
        </p:nvSpPr>
        <p:spPr>
          <a:xfrm>
            <a:off x="1320800" y="1676400"/>
            <a:ext cx="4673600" cy="400110"/>
          </a:xfrm>
          <a:prstGeom prst="rect">
            <a:avLst/>
          </a:prstGeom>
          <a:noFill/>
        </p:spPr>
        <p:txBody>
          <a:bodyPr wrap="square" rtlCol="0">
            <a:spAutoFit/>
          </a:bodyPr>
          <a:lstStyle/>
          <a:p>
            <a:pPr algn="ctr"/>
            <a:r>
              <a:rPr lang="en-US" sz="2000">
                <a:effectLst/>
                <a:latin typeface="+mj-lt"/>
              </a:rPr>
              <a:t>Schedule</a:t>
            </a:r>
            <a:endParaRPr lang="en-US">
              <a:effectLst/>
              <a:latin typeface="+mj-lt"/>
            </a:endParaRPr>
          </a:p>
        </p:txBody>
      </p:sp>
      <p:cxnSp>
        <p:nvCxnSpPr>
          <p:cNvPr id="13" name="Straight Connector 12"/>
          <p:cNvCxnSpPr/>
          <p:nvPr/>
        </p:nvCxnSpPr>
        <p:spPr>
          <a:xfrm rot="10800000" flipV="1">
            <a:off x="1320800" y="2057397"/>
            <a:ext cx="4673600" cy="3"/>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1976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7" name="Text Placeholder 8"/>
          <p:cNvSpPr>
            <a:spLocks noGrp="1"/>
          </p:cNvSpPr>
          <p:nvPr>
            <p:ph type="body" sz="quarter" idx="13"/>
          </p:nvPr>
        </p:nvSpPr>
        <p:spPr>
          <a:xfrm>
            <a:off x="6197600" y="2057400"/>
            <a:ext cx="4673600" cy="1600200"/>
          </a:xfrm>
        </p:spPr>
        <p:txBody>
          <a:bodyPr>
            <a:normAutofit/>
          </a:bodyPr>
          <a:lstStyle>
            <a:lvl1pPr marL="233363" indent="-233363">
              <a:defRPr sz="1800">
                <a:solidFill>
                  <a:schemeClr val="tx1"/>
                </a:solidFill>
              </a:defRPr>
            </a:lvl1pPr>
            <a:lvl2pPr marL="457200" indent="-223838">
              <a:defRPr sz="1600">
                <a:solidFill>
                  <a:schemeClr val="tx1"/>
                </a:solidFill>
              </a:defRPr>
            </a:lvl2pPr>
            <a:lvl3pPr marL="233363" indent="-233363">
              <a:defRPr sz="1800">
                <a:solidFill>
                  <a:schemeClr val="bg2">
                    <a:lumMod val="50000"/>
                    <a:lumOff val="50000"/>
                  </a:schemeClr>
                </a:solidFill>
              </a:defRPr>
            </a:lvl3pPr>
            <a:lvl4pPr marL="233363" indent="-233363">
              <a:defRPr sz="1800">
                <a:solidFill>
                  <a:schemeClr val="bg2">
                    <a:lumMod val="50000"/>
                    <a:lumOff val="50000"/>
                  </a:schemeClr>
                </a:solidFill>
              </a:defRPr>
            </a:lvl4pPr>
            <a:lvl5pPr marL="233363" indent="-233363">
              <a:defRPr sz="1800">
                <a:solidFill>
                  <a:schemeClr val="bg2">
                    <a:lumMod val="50000"/>
                    <a:lumOff val="50000"/>
                  </a:schemeClr>
                </a:solidFill>
              </a:defRPr>
            </a:lvl5pPr>
          </a:lstStyle>
          <a:p>
            <a:pPr lvl="0"/>
            <a:r>
              <a:rPr lang="en-US"/>
              <a:t>Click to edit Master text styles</a:t>
            </a:r>
          </a:p>
          <a:p>
            <a:pPr lvl="1"/>
            <a:r>
              <a:rPr lang="en-US"/>
              <a:t>Second level</a:t>
            </a:r>
          </a:p>
        </p:txBody>
      </p:sp>
      <p:sp>
        <p:nvSpPr>
          <p:cNvPr id="18" name="TextBox 17"/>
          <p:cNvSpPr txBox="1"/>
          <p:nvPr/>
        </p:nvSpPr>
        <p:spPr>
          <a:xfrm>
            <a:off x="6197600" y="1676400"/>
            <a:ext cx="4673600" cy="400110"/>
          </a:xfrm>
          <a:prstGeom prst="rect">
            <a:avLst/>
          </a:prstGeom>
          <a:noFill/>
        </p:spPr>
        <p:txBody>
          <a:bodyPr wrap="square" rtlCol="0">
            <a:spAutoFit/>
          </a:bodyPr>
          <a:lstStyle/>
          <a:p>
            <a:pPr algn="ctr"/>
            <a:r>
              <a:rPr lang="en-US" sz="2000">
                <a:effectLst/>
                <a:latin typeface="+mj-lt"/>
              </a:rPr>
              <a:t>Pre-class</a:t>
            </a:r>
            <a:endParaRPr lang="en-US">
              <a:effectLst/>
              <a:latin typeface="+mj-lt"/>
            </a:endParaRPr>
          </a:p>
        </p:txBody>
      </p:sp>
      <p:cxnSp>
        <p:nvCxnSpPr>
          <p:cNvPr id="19" name="Straight Connector 18"/>
          <p:cNvCxnSpPr/>
          <p:nvPr/>
        </p:nvCxnSpPr>
        <p:spPr>
          <a:xfrm rot="10800000" flipV="1">
            <a:off x="6197600" y="2057397"/>
            <a:ext cx="4673600" cy="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5225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11" grpId="0" animBg="1"/>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2" grpId="0"/>
      <p:bldP spid="16" grpId="0" animBg="1"/>
      <p:bldP spid="17" grpId="0" build="p">
        <p:tmplLst>
          <p:tmpl lvl="1">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P spid="18" grpId="0"/>
    </p:bld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8"/>
            <a:ext cx="11176000" cy="120148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679957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980012"/>
          </a:xfrm>
        </p:spPr>
        <p:txBody>
          <a:bodyPr/>
          <a:lstStyle>
            <a:lvl1pPr marL="191237" indent="-191237">
              <a:lnSpc>
                <a:spcPct val="90000"/>
              </a:lnSpc>
              <a:defRPr sz="1575"/>
            </a:lvl1pPr>
            <a:lvl2pPr marL="378753" indent="-183051">
              <a:lnSpc>
                <a:spcPct val="90000"/>
              </a:lnSpc>
              <a:defRPr sz="1350"/>
            </a:lvl2pPr>
            <a:lvl3pPr marL="536504" indent="-162216">
              <a:lnSpc>
                <a:spcPct val="90000"/>
              </a:lnSpc>
              <a:defRPr sz="1125"/>
            </a:lvl3pPr>
            <a:lvl4pPr marL="690536" indent="-154031">
              <a:lnSpc>
                <a:spcPct val="90000"/>
              </a:lnSpc>
              <a:defRPr sz="1013"/>
            </a:lvl4pPr>
            <a:lvl5pPr marL="852752" indent="-157751">
              <a:lnSpc>
                <a:spcPct val="90000"/>
              </a:lnSpc>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11554"/>
            <a:ext cx="5486400" cy="980012"/>
          </a:xfrm>
        </p:spPr>
        <p:txBody>
          <a:bodyPr/>
          <a:lstStyle>
            <a:lvl1pPr marL="195702" indent="-195702">
              <a:lnSpc>
                <a:spcPct val="90000"/>
              </a:lnSpc>
              <a:defRPr sz="1575"/>
            </a:lvl1pPr>
            <a:lvl2pPr marL="378753" indent="-191237">
              <a:lnSpc>
                <a:spcPct val="90000"/>
              </a:lnSpc>
              <a:defRPr sz="1350"/>
            </a:lvl2pPr>
            <a:lvl3pPr marL="540969" indent="-170402">
              <a:lnSpc>
                <a:spcPct val="90000"/>
              </a:lnSpc>
              <a:defRPr sz="1125"/>
            </a:lvl3pPr>
            <a:lvl4pPr marL="690536" indent="-149567">
              <a:lnSpc>
                <a:spcPct val="90000"/>
              </a:lnSpc>
              <a:defRPr sz="1013"/>
            </a:lvl4pPr>
            <a:lvl5pPr marL="852752" indent="-154031">
              <a:lnSpc>
                <a:spcPct val="90000"/>
              </a:lnSpc>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5205510"/>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8000" y="1909320"/>
            <a:ext cx="5486400" cy="194733"/>
          </a:xfrm>
        </p:spPr>
        <p:txBody>
          <a:bodyPr anchor="b"/>
          <a:lstStyle>
            <a:lvl1pPr marL="0" indent="0">
              <a:lnSpc>
                <a:spcPct val="90000"/>
              </a:lnSpc>
              <a:spcBef>
                <a:spcPts val="0"/>
              </a:spcBef>
              <a:buNone/>
              <a:defRPr sz="1406" b="1"/>
            </a:lvl1pPr>
            <a:lvl2pPr marL="257165" indent="0">
              <a:buNone/>
              <a:defRPr sz="1125" b="1"/>
            </a:lvl2pPr>
            <a:lvl3pPr marL="514329" indent="0">
              <a:buNone/>
              <a:defRPr sz="1013" b="1"/>
            </a:lvl3pPr>
            <a:lvl4pPr marL="771494" indent="0">
              <a:buNone/>
              <a:defRPr sz="900" b="1"/>
            </a:lvl4pPr>
            <a:lvl5pPr marL="1028659" indent="0">
              <a:buNone/>
              <a:defRPr sz="900" b="1"/>
            </a:lvl5pPr>
            <a:lvl6pPr marL="1285824" indent="0">
              <a:buNone/>
              <a:defRPr sz="900" b="1"/>
            </a:lvl6pPr>
            <a:lvl7pPr marL="1542989" indent="0">
              <a:buNone/>
              <a:defRPr sz="900" b="1"/>
            </a:lvl7pPr>
            <a:lvl8pPr marL="1800153" indent="0">
              <a:buNone/>
              <a:defRPr sz="900" b="1"/>
            </a:lvl8pPr>
            <a:lvl9pPr marL="2057318" indent="0">
              <a:buNone/>
              <a:defRPr sz="900" b="1"/>
            </a:lvl9pPr>
          </a:lstStyle>
          <a:p>
            <a:pPr lvl="0"/>
            <a:r>
              <a:rPr lang="en-US"/>
              <a:t>Click to edit Master text styles</a:t>
            </a:r>
          </a:p>
        </p:txBody>
      </p:sp>
      <p:sp>
        <p:nvSpPr>
          <p:cNvPr id="4" name="Content Placeholder 3"/>
          <p:cNvSpPr>
            <a:spLocks noGrp="1"/>
          </p:cNvSpPr>
          <p:nvPr>
            <p:ph sz="half" idx="2"/>
          </p:nvPr>
        </p:nvSpPr>
        <p:spPr>
          <a:xfrm>
            <a:off x="507999" y="2174876"/>
            <a:ext cx="5486400" cy="864789"/>
          </a:xfrm>
        </p:spPr>
        <p:txBody>
          <a:bodyPr/>
          <a:lstStyle>
            <a:lvl1pPr marL="158496" indent="-158496">
              <a:defRPr sz="1294"/>
            </a:lvl1pPr>
            <a:lvl2pPr marL="316248" indent="-149567">
              <a:defRPr sz="1125"/>
            </a:lvl2pPr>
            <a:lvl3pPr marL="457629" indent="-136916">
              <a:defRPr sz="1013"/>
            </a:lvl3pPr>
            <a:lvl4pPr marL="590825" indent="-128732">
              <a:defRPr sz="956"/>
            </a:lvl4pPr>
            <a:lvl5pPr marL="719556" indent="-116081">
              <a:defRPr sz="956"/>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645" y="1909320"/>
            <a:ext cx="5489359" cy="194733"/>
          </a:xfrm>
        </p:spPr>
        <p:txBody>
          <a:bodyPr anchor="b"/>
          <a:lstStyle>
            <a:lvl1pPr marL="0" indent="0">
              <a:lnSpc>
                <a:spcPct val="90000"/>
              </a:lnSpc>
              <a:spcBef>
                <a:spcPts val="0"/>
              </a:spcBef>
              <a:buNone/>
              <a:defRPr sz="1406" b="1"/>
            </a:lvl1pPr>
            <a:lvl2pPr marL="257165" indent="0">
              <a:buNone/>
              <a:defRPr sz="1125" b="1"/>
            </a:lvl2pPr>
            <a:lvl3pPr marL="514329" indent="0">
              <a:buNone/>
              <a:defRPr sz="1013" b="1"/>
            </a:lvl3pPr>
            <a:lvl4pPr marL="771494" indent="0">
              <a:buNone/>
              <a:defRPr sz="900" b="1"/>
            </a:lvl4pPr>
            <a:lvl5pPr marL="1028659" indent="0">
              <a:buNone/>
              <a:defRPr sz="900" b="1"/>
            </a:lvl5pPr>
            <a:lvl6pPr marL="1285824" indent="0">
              <a:buNone/>
              <a:defRPr sz="900" b="1"/>
            </a:lvl6pPr>
            <a:lvl7pPr marL="1542989" indent="0">
              <a:buNone/>
              <a:defRPr sz="900" b="1"/>
            </a:lvl7pPr>
            <a:lvl8pPr marL="1800153" indent="0">
              <a:buNone/>
              <a:defRPr sz="900" b="1"/>
            </a:lvl8pPr>
            <a:lvl9pPr marL="2057318" indent="0">
              <a:buNone/>
              <a:defRPr sz="900" b="1"/>
            </a:lvl9pPr>
          </a:lstStyle>
          <a:p>
            <a:pPr lvl="0"/>
            <a:r>
              <a:rPr lang="en-US"/>
              <a:t>Click to edit Master text styles</a:t>
            </a:r>
          </a:p>
        </p:txBody>
      </p:sp>
      <p:sp>
        <p:nvSpPr>
          <p:cNvPr id="6" name="Content Placeholder 5"/>
          <p:cNvSpPr>
            <a:spLocks noGrp="1"/>
          </p:cNvSpPr>
          <p:nvPr>
            <p:ph sz="quarter" idx="4"/>
          </p:nvPr>
        </p:nvSpPr>
        <p:spPr>
          <a:xfrm>
            <a:off x="6193368" y="2174876"/>
            <a:ext cx="5490632" cy="864789"/>
          </a:xfrm>
        </p:spPr>
        <p:txBody>
          <a:bodyPr/>
          <a:lstStyle>
            <a:lvl1pPr marL="166681" indent="-166681">
              <a:defRPr sz="1294"/>
            </a:lvl1pPr>
            <a:lvl2pPr marL="320712" indent="-154031">
              <a:defRPr sz="1125"/>
            </a:lvl2pPr>
            <a:lvl3pPr marL="462093" indent="-137661">
              <a:defRPr sz="1013"/>
            </a:lvl3pPr>
            <a:lvl4pPr marL="590825" indent="-133196">
              <a:defRPr sz="956"/>
            </a:lvl4pPr>
            <a:lvl5pPr marL="719556" indent="-124267">
              <a:defRPr sz="956"/>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3365343"/>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2307331"/>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144340"/>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6450316"/>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5"/>
            <a:ext cx="11176000" cy="1201483"/>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6300194"/>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5"/>
            <a:ext cx="11176000" cy="1201483"/>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4" y="6238880"/>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3024337432"/>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6"/>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53726009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7095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ubtitle">
    <p:spTree>
      <p:nvGrpSpPr>
        <p:cNvPr id="1" name=""/>
        <p:cNvGrpSpPr/>
        <p:nvPr/>
      </p:nvGrpSpPr>
      <p:grpSpPr>
        <a:xfrm>
          <a:off x="0" y="0"/>
          <a:ext cx="0" cy="0"/>
          <a:chOff x="0" y="0"/>
          <a:chExt cx="0" cy="0"/>
        </a:xfrm>
      </p:grpSpPr>
      <p:sp>
        <p:nvSpPr>
          <p:cNvPr id="5" name="Rectangle 4"/>
          <p:cNvSpPr/>
          <p:nvPr/>
        </p:nvSpPr>
        <p:spPr>
          <a:xfrm>
            <a:off x="0" y="1371600"/>
            <a:ext cx="12192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454400" y="2057400"/>
            <a:ext cx="82296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32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p>
        </p:txBody>
      </p:sp>
      <p:sp>
        <p:nvSpPr>
          <p:cNvPr id="7" name="Text Placeholder 6"/>
          <p:cNvSpPr>
            <a:spLocks noGrp="1"/>
          </p:cNvSpPr>
          <p:nvPr>
            <p:ph type="body" sz="quarter" idx="11"/>
          </p:nvPr>
        </p:nvSpPr>
        <p:spPr>
          <a:xfrm>
            <a:off x="3454400" y="2895600"/>
            <a:ext cx="8229600" cy="1676400"/>
          </a:xfrm>
        </p:spPr>
        <p:txBody>
          <a:bodyPr/>
          <a:lstStyle>
            <a:lvl1pPr marL="0" indent="0" algn="just">
              <a:buFontTx/>
              <a:buNone/>
              <a:defRPr sz="1800">
                <a:solidFill>
                  <a:schemeClr val="accent1">
                    <a:lumMod val="75000"/>
                  </a:schemeClr>
                </a:solidFill>
              </a:defRPr>
            </a:lvl1pPr>
            <a:lvl2pPr>
              <a:buFontTx/>
              <a:buNone/>
              <a:defRPr sz="1800">
                <a:solidFill>
                  <a:schemeClr val="accent1">
                    <a:lumMod val="75000"/>
                  </a:schemeClr>
                </a:solidFill>
              </a:defRPr>
            </a:lvl2pPr>
            <a:lvl3pPr>
              <a:buFontTx/>
              <a:buNone/>
              <a:defRPr sz="1800">
                <a:solidFill>
                  <a:schemeClr val="accent1">
                    <a:lumMod val="75000"/>
                  </a:schemeClr>
                </a:solidFill>
              </a:defRPr>
            </a:lvl3pPr>
            <a:lvl4pPr>
              <a:buFontTx/>
              <a:buNone/>
              <a:defRPr sz="1800">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TextBox 7"/>
          <p:cNvSpPr txBox="1"/>
          <p:nvPr/>
        </p:nvSpPr>
        <p:spPr>
          <a:xfrm>
            <a:off x="203200" y="1524000"/>
            <a:ext cx="2743200" cy="400110"/>
          </a:xfrm>
          <a:prstGeom prst="rect">
            <a:avLst/>
          </a:prstGeom>
          <a:noFill/>
        </p:spPr>
        <p:txBody>
          <a:bodyPr wrap="square" rtlCol="0">
            <a:spAutoFit/>
          </a:bodyPr>
          <a:lstStyle/>
          <a:p>
            <a:r>
              <a:rPr lang="en-US" sz="2000">
                <a:effectLst/>
                <a:latin typeface="+mj-lt"/>
              </a:rPr>
              <a:t>Topics</a:t>
            </a:r>
            <a:endParaRPr lang="en-US">
              <a:effectLst/>
              <a:latin typeface="+mj-lt"/>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287338" indent="-287338">
              <a:buNone/>
              <a:defRPr sz="1400">
                <a:solidFill>
                  <a:schemeClr val="accent1">
                    <a:lumMod val="50000"/>
                  </a:schemeClr>
                </a:solidFill>
              </a:defRPr>
            </a:lvl1pPr>
            <a:lvl2pPr marL="287338" indent="-169863">
              <a:spcBef>
                <a:spcPts val="0"/>
              </a:spcBef>
              <a:defRPr sz="1200">
                <a:solidFill>
                  <a:schemeClr val="accent1">
                    <a:lumMod val="50000"/>
                  </a:schemeClr>
                </a:solidFill>
              </a:defRPr>
            </a:lvl2pPr>
            <a:lvl3pPr>
              <a:defRPr sz="1100">
                <a:solidFill>
                  <a:schemeClr val="accent1">
                    <a:lumMod val="50000"/>
                  </a:schemeClr>
                </a:solidFill>
              </a:defRPr>
            </a:lvl3pPr>
            <a:lvl4pPr>
              <a:defRPr sz="1200">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7815350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6"/>
            <a:ext cx="5249333" cy="152399"/>
          </a:xfrm>
          <a:prstGeom prst="rect">
            <a:avLst/>
          </a:prstGeo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81877584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cSld name="42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89418377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0306817"/>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cSld name="7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2221228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ubSection">
    <p:spTree>
      <p:nvGrpSpPr>
        <p:cNvPr id="1" name=""/>
        <p:cNvGrpSpPr/>
        <p:nvPr/>
      </p:nvGrpSpPr>
      <p:grpSpPr>
        <a:xfrm>
          <a:off x="0" y="0"/>
          <a:ext cx="0" cy="0"/>
          <a:chOff x="0" y="0"/>
          <a:chExt cx="0" cy="0"/>
        </a:xfrm>
      </p:grpSpPr>
      <p:sp>
        <p:nvSpPr>
          <p:cNvPr id="5" name="Rectangle 4"/>
          <p:cNvSpPr/>
          <p:nvPr/>
        </p:nvSpPr>
        <p:spPr>
          <a:xfrm>
            <a:off x="0" y="1371600"/>
            <a:ext cx="9144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454400" y="2057400"/>
            <a:ext cx="53848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Autofit/>
          </a:bodyPr>
          <a:lstStyle>
            <a:lvl1pPr>
              <a:defRPr sz="24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p>
        </p:txBody>
      </p:sp>
      <p:sp>
        <p:nvSpPr>
          <p:cNvPr id="7" name="Text Placeholder 6"/>
          <p:cNvSpPr>
            <a:spLocks noGrp="1"/>
          </p:cNvSpPr>
          <p:nvPr>
            <p:ph type="body" sz="quarter" idx="11"/>
          </p:nvPr>
        </p:nvSpPr>
        <p:spPr>
          <a:xfrm>
            <a:off x="3454400" y="2895600"/>
            <a:ext cx="5384800" cy="1676400"/>
          </a:xfrm>
        </p:spPr>
        <p:txBody>
          <a:bodyPr/>
          <a:lstStyle>
            <a:lvl1pPr marL="0" indent="0" algn="just">
              <a:buFontTx/>
              <a:buNone/>
              <a:defRPr sz="1800">
                <a:solidFill>
                  <a:schemeClr val="accent1">
                    <a:lumMod val="75000"/>
                  </a:schemeClr>
                </a:solidFill>
              </a:defRPr>
            </a:lvl1pPr>
            <a:lvl2pPr>
              <a:buFontTx/>
              <a:buNone/>
              <a:defRPr sz="1800">
                <a:solidFill>
                  <a:schemeClr val="accent1">
                    <a:lumMod val="75000"/>
                  </a:schemeClr>
                </a:solidFill>
              </a:defRPr>
            </a:lvl2pPr>
            <a:lvl3pPr>
              <a:buFontTx/>
              <a:buNone/>
              <a:defRPr sz="1800">
                <a:solidFill>
                  <a:schemeClr val="accent1">
                    <a:lumMod val="75000"/>
                  </a:schemeClr>
                </a:solidFill>
              </a:defRPr>
            </a:lvl3pPr>
            <a:lvl4pPr>
              <a:buFontTx/>
              <a:buNone/>
              <a:defRPr sz="1800">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TextBox 7"/>
          <p:cNvSpPr txBox="1"/>
          <p:nvPr/>
        </p:nvSpPr>
        <p:spPr>
          <a:xfrm>
            <a:off x="203200" y="1524000"/>
            <a:ext cx="2743200" cy="400110"/>
          </a:xfrm>
          <a:prstGeom prst="rect">
            <a:avLst/>
          </a:prstGeom>
          <a:noFill/>
        </p:spPr>
        <p:txBody>
          <a:bodyPr wrap="square" rtlCol="0">
            <a:spAutoFit/>
          </a:bodyPr>
          <a:lstStyle/>
          <a:p>
            <a:r>
              <a:rPr lang="en-US" sz="2000">
                <a:effectLst/>
                <a:latin typeface="+mj-lt"/>
              </a:rPr>
              <a:t>Topics</a:t>
            </a:r>
            <a:endParaRPr lang="en-US">
              <a:effectLst/>
              <a:latin typeface="+mj-lt"/>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287338" indent="-287338">
              <a:buNone/>
              <a:defRPr sz="1400">
                <a:solidFill>
                  <a:schemeClr val="accent1">
                    <a:lumMod val="50000"/>
                  </a:schemeClr>
                </a:solidFill>
              </a:defRPr>
            </a:lvl1pPr>
            <a:lvl2pPr marL="287338" indent="-169863">
              <a:spcBef>
                <a:spcPts val="0"/>
              </a:spcBef>
              <a:defRPr sz="1200">
                <a:solidFill>
                  <a:schemeClr val="accent1">
                    <a:lumMod val="50000"/>
                  </a:schemeClr>
                </a:solidFill>
              </a:defRPr>
            </a:lvl2pPr>
            <a:lvl3pPr>
              <a:defRPr sz="1100">
                <a:solidFill>
                  <a:schemeClr val="accent1">
                    <a:lumMod val="50000"/>
                  </a:schemeClr>
                </a:solidFill>
              </a:defRPr>
            </a:lvl3pPr>
            <a:lvl4pPr>
              <a:defRPr sz="1200">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771171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51"/>
            <a:ext cx="2844800" cy="365125"/>
          </a:xfrm>
          <a:prstGeom prst="rect">
            <a:avLst/>
          </a:prstGeom>
        </p:spPr>
        <p:txBody>
          <a:bodyPr/>
          <a:lstStyle/>
          <a:p>
            <a:fld id="{91D1CBCB-F502-4C48-BCE5-5C9584D028B2}" type="datetimeFigureOut">
              <a:rPr lang="en-US" smtClean="0">
                <a:solidFill>
                  <a:prstClr val="black">
                    <a:tint val="75000"/>
                  </a:prstClr>
                </a:solidFill>
              </a:rPr>
              <a:pPr/>
              <a:t>5/10/2021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fld id="{5BACB155-0F5A-4EB2-AE97-12A5E79281B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78665144"/>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62693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tanda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2400">
                <a:solidFill>
                  <a:schemeClr val="bg1"/>
                </a:solidFill>
              </a:defRPr>
            </a:lvl1pPr>
            <a:lvl2pPr>
              <a:buFont typeface="Arial" pitchFamily="34" charset="0"/>
              <a:buChar char="•"/>
              <a:defRPr sz="20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7" y="762002"/>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838200" y="6356351"/>
            <a:ext cx="2743200" cy="365125"/>
          </a:xfrm>
          <a:prstGeom prst="rect">
            <a:avLst/>
          </a:prstGeom>
        </p:spPr>
        <p:txBody>
          <a:bodyPr/>
          <a:lstStyle>
            <a:lvl1pPr eaLnBrk="0" fontAlgn="base" hangingPunct="0">
              <a:spcBef>
                <a:spcPct val="0"/>
              </a:spcBef>
              <a:spcAft>
                <a:spcPct val="0"/>
              </a:spcAft>
              <a:defRPr>
                <a:latin typeface="Arial" panose="020B0604020202020204" pitchFamily="34" charset="0"/>
              </a:defRPr>
            </a:lvl1pPr>
          </a:lstStyle>
          <a:p>
            <a:pPr>
              <a:defRPr/>
            </a:pPr>
            <a:fld id="{ABC3678D-0E15-4975-87B1-57DE7A035085}" type="datetimeFigureOut">
              <a:rPr lang="en-US"/>
              <a:pPr>
                <a:defRPr/>
              </a:pPr>
              <a:t>5/10/2021</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defRPr>
            </a:lvl1pPr>
          </a:lstStyle>
          <a:p>
            <a:pPr>
              <a:defRPr/>
            </a:pPr>
            <a:endParaRPr lang="en-US"/>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lvl1pPr eaLnBrk="0" fontAlgn="base" hangingPunct="0">
              <a:spcBef>
                <a:spcPct val="0"/>
              </a:spcBef>
              <a:spcAft>
                <a:spcPct val="0"/>
              </a:spcAft>
              <a:defRPr>
                <a:latin typeface="Arial" panose="020B0604020202020204" pitchFamily="34" charset="0"/>
              </a:defRPr>
            </a:lvl1pPr>
          </a:lstStyle>
          <a:p>
            <a:pPr>
              <a:defRPr/>
            </a:pPr>
            <a:fld id="{449C7D15-A893-4372-A8A5-1C2FCC4A903E}" type="slidenum">
              <a:rPr lang="en-US"/>
              <a:pPr>
                <a:defRPr/>
              </a:pPr>
              <a:t>‹#›</a:t>
            </a:fld>
            <a:endParaRPr lang="en-US"/>
          </a:p>
        </p:txBody>
      </p:sp>
    </p:spTree>
    <p:extLst>
      <p:ext uri="{BB962C8B-B14F-4D97-AF65-F5344CB8AC3E}">
        <p14:creationId xmlns:p14="http://schemas.microsoft.com/office/powerpoint/2010/main" val="796112579"/>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14400" y="6248400"/>
            <a:ext cx="2540000" cy="457200"/>
          </a:xfrm>
          <a:prstGeom prst="rect">
            <a:avLst/>
          </a:prstGeom>
        </p:spPr>
        <p:txBody>
          <a:bodyPr/>
          <a:lstStyle>
            <a:lvl1pPr>
              <a:defRPr/>
            </a:lvl1pPr>
          </a:lstStyle>
          <a:p>
            <a:endParaRPr lang="en-GB" altLang="en-US"/>
          </a:p>
        </p:txBody>
      </p:sp>
      <p:sp>
        <p:nvSpPr>
          <p:cNvPr id="5" name="Footer Placeholder 4"/>
          <p:cNvSpPr>
            <a:spLocks noGrp="1"/>
          </p:cNvSpPr>
          <p:nvPr>
            <p:ph type="ftr" sz="quarter" idx="11"/>
          </p:nvPr>
        </p:nvSpPr>
        <p:spPr/>
        <p:txBody>
          <a:bodyPr/>
          <a:lstStyle>
            <a:lvl1pPr>
              <a:defRPr/>
            </a:lvl1pPr>
          </a:lstStyle>
          <a:p>
            <a:endParaRPr lang="en-GB" altLang="en-US"/>
          </a:p>
        </p:txBody>
      </p:sp>
      <p:sp>
        <p:nvSpPr>
          <p:cNvPr id="6" name="Slide Number Placeholder 5"/>
          <p:cNvSpPr>
            <a:spLocks noGrp="1"/>
          </p:cNvSpPr>
          <p:nvPr>
            <p:ph type="sldNum" sz="quarter" idx="12"/>
          </p:nvPr>
        </p:nvSpPr>
        <p:spPr>
          <a:xfrm>
            <a:off x="8737600" y="6248400"/>
            <a:ext cx="2540000" cy="457200"/>
          </a:xfrm>
          <a:prstGeom prst="rect">
            <a:avLst/>
          </a:prstGeom>
        </p:spPr>
        <p:txBody>
          <a:bodyPr/>
          <a:lstStyle>
            <a:lvl1pPr>
              <a:defRPr/>
            </a:lvl1pPr>
          </a:lstStyle>
          <a:p>
            <a:fld id="{9DA349B0-CB9E-4F4B-8E68-342FC49DB004}" type="slidenum">
              <a:rPr lang="en-GB" altLang="en-US"/>
              <a:pPr/>
              <a:t>‹#›</a:t>
            </a:fld>
            <a:endParaRPr lang="en-GB" altLang="en-US"/>
          </a:p>
        </p:txBody>
      </p:sp>
    </p:spTree>
    <p:extLst>
      <p:ext uri="{BB962C8B-B14F-4D97-AF65-F5344CB8AC3E}">
        <p14:creationId xmlns:p14="http://schemas.microsoft.com/office/powerpoint/2010/main" val="18449692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2035831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tanda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5303961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4733655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9247222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Room for navigation">
    <p:spTree>
      <p:nvGrpSpPr>
        <p:cNvPr id="1" name=""/>
        <p:cNvGrpSpPr/>
        <p:nvPr/>
      </p:nvGrpSpPr>
      <p:grpSpPr>
        <a:xfrm>
          <a:off x="0" y="0"/>
          <a:ext cx="0" cy="0"/>
          <a:chOff x="0" y="0"/>
          <a:chExt cx="0" cy="0"/>
        </a:xfrm>
      </p:grpSpPr>
      <p:sp>
        <p:nvSpPr>
          <p:cNvPr id="6" name="Rectangle 5"/>
          <p:cNvSpPr/>
          <p:nvPr/>
        </p:nvSpPr>
        <p:spPr>
          <a:xfrm>
            <a:off x="8839200" y="990600"/>
            <a:ext cx="3352800" cy="5562600"/>
          </a:xfrm>
          <a:prstGeom prst="rect">
            <a:avLst/>
          </a:prstGeom>
          <a:gradFill>
            <a:gsLst>
              <a:gs pos="0">
                <a:srgbClr val="747879">
                  <a:alpha val="0"/>
                </a:srgbClr>
              </a:gs>
              <a:gs pos="44000">
                <a:schemeClr val="bg2">
                  <a:alpha val="3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143000"/>
            <a:ext cx="9448800" cy="5410200"/>
          </a:xfrm>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p:txBody>
          <a:body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4327461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5" name="Rectangle 4"/>
          <p:cNvSpPr/>
          <p:nvPr/>
        </p:nvSpPr>
        <p:spPr>
          <a:xfrm>
            <a:off x="0" y="0"/>
            <a:ext cx="12192000" cy="38862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1"/>
          <p:cNvSpPr>
            <a:spLocks noGrp="1"/>
          </p:cNvSpPr>
          <p:nvPr>
            <p:ph type="title"/>
          </p:nvPr>
        </p:nvSpPr>
        <p:spPr>
          <a:xfrm>
            <a:off x="0" y="0"/>
            <a:ext cx="12192000" cy="11430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33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p>
        </p:txBody>
      </p:sp>
      <p:sp>
        <p:nvSpPr>
          <p:cNvPr id="7" name="Text Placeholder 6"/>
          <p:cNvSpPr>
            <a:spLocks noGrp="1"/>
          </p:cNvSpPr>
          <p:nvPr>
            <p:ph type="body" sz="quarter" idx="11"/>
          </p:nvPr>
        </p:nvSpPr>
        <p:spPr>
          <a:xfrm>
            <a:off x="1320800" y="990600"/>
            <a:ext cx="9550400" cy="685800"/>
          </a:xfrm>
        </p:spPr>
        <p:txBody>
          <a:bodyPr/>
          <a:lstStyle>
            <a:lvl1pPr marL="0" indent="0" algn="just">
              <a:buFontTx/>
              <a:buNone/>
              <a:defRPr sz="1350">
                <a:solidFill>
                  <a:schemeClr val="accent1">
                    <a:lumMod val="75000"/>
                  </a:schemeClr>
                </a:solidFill>
              </a:defRPr>
            </a:lvl1pPr>
            <a:lvl2pPr>
              <a:buFontTx/>
              <a:buNone/>
              <a:defRPr sz="1350">
                <a:solidFill>
                  <a:schemeClr val="accent1">
                    <a:lumMod val="75000"/>
                  </a:schemeClr>
                </a:solidFill>
              </a:defRPr>
            </a:lvl2pPr>
            <a:lvl3pPr>
              <a:buFontTx/>
              <a:buNone/>
              <a:defRPr sz="1350">
                <a:solidFill>
                  <a:schemeClr val="accent1">
                    <a:lumMod val="75000"/>
                  </a:schemeClr>
                </a:solidFill>
              </a:defRPr>
            </a:lvl3pPr>
            <a:lvl4pPr>
              <a:buFontTx/>
              <a:buNone/>
              <a:defRPr sz="1350">
                <a:solidFill>
                  <a:schemeClr val="accent1">
                    <a:lumMod val="75000"/>
                  </a:schemeClr>
                </a:solidFill>
              </a:defRPr>
            </a:lvl4pPr>
            <a:lvl5pPr>
              <a:buNone/>
              <a:defRPr/>
            </a:lvl5pPr>
          </a:lstStyle>
          <a:p>
            <a:pPr lvl="0"/>
            <a:r>
              <a:rPr lang="en-US"/>
              <a:t>Click to edit Master text styles</a:t>
            </a:r>
          </a:p>
        </p:txBody>
      </p:sp>
      <p:sp>
        <p:nvSpPr>
          <p:cNvPr id="11" name="Rectangle 10"/>
          <p:cNvSpPr/>
          <p:nvPr/>
        </p:nvSpPr>
        <p:spPr>
          <a:xfrm>
            <a:off x="13208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350">
              <a:solidFill>
                <a:srgbClr val="283D5E"/>
              </a:solidFill>
            </a:endParaRPr>
          </a:p>
        </p:txBody>
      </p:sp>
      <p:sp>
        <p:nvSpPr>
          <p:cNvPr id="9" name="Text Placeholder 8"/>
          <p:cNvSpPr>
            <a:spLocks noGrp="1"/>
          </p:cNvSpPr>
          <p:nvPr>
            <p:ph type="body" sz="quarter" idx="12"/>
          </p:nvPr>
        </p:nvSpPr>
        <p:spPr>
          <a:xfrm>
            <a:off x="1320800" y="2057400"/>
            <a:ext cx="4673600" cy="1600200"/>
          </a:xfrm>
        </p:spPr>
        <p:txBody>
          <a:bodyPr>
            <a:normAutofit/>
          </a:bodyPr>
          <a:lstStyle>
            <a:lvl1pPr marL="175022" indent="-175022">
              <a:defRPr sz="1350">
                <a:solidFill>
                  <a:schemeClr val="tx1"/>
                </a:solidFill>
              </a:defRPr>
            </a:lvl1pPr>
            <a:lvl2pPr marL="342900" indent="-167879">
              <a:defRPr sz="1200">
                <a:solidFill>
                  <a:schemeClr val="tx1"/>
                </a:solidFill>
              </a:defRPr>
            </a:lvl2pPr>
            <a:lvl3pPr marL="175022" indent="-175022">
              <a:defRPr sz="1350">
                <a:solidFill>
                  <a:schemeClr val="bg2">
                    <a:lumMod val="50000"/>
                    <a:lumOff val="50000"/>
                  </a:schemeClr>
                </a:solidFill>
              </a:defRPr>
            </a:lvl3pPr>
            <a:lvl4pPr marL="175022" indent="-175022">
              <a:defRPr sz="1350">
                <a:solidFill>
                  <a:schemeClr val="bg2">
                    <a:lumMod val="50000"/>
                    <a:lumOff val="50000"/>
                  </a:schemeClr>
                </a:solidFill>
              </a:defRPr>
            </a:lvl4pPr>
            <a:lvl5pPr marL="175022" indent="-175022">
              <a:defRPr sz="1350">
                <a:solidFill>
                  <a:schemeClr val="bg2">
                    <a:lumMod val="50000"/>
                    <a:lumOff val="50000"/>
                  </a:schemeClr>
                </a:solidFill>
              </a:defRPr>
            </a:lvl5pPr>
          </a:lstStyle>
          <a:p>
            <a:pPr lvl="0"/>
            <a:r>
              <a:rPr lang="en-US"/>
              <a:t>Click to edit Master text styles</a:t>
            </a:r>
          </a:p>
          <a:p>
            <a:pPr lvl="1"/>
            <a:r>
              <a:rPr lang="en-US"/>
              <a:t>Second level</a:t>
            </a:r>
          </a:p>
        </p:txBody>
      </p:sp>
      <p:sp>
        <p:nvSpPr>
          <p:cNvPr id="12" name="TextBox 11"/>
          <p:cNvSpPr txBox="1"/>
          <p:nvPr/>
        </p:nvSpPr>
        <p:spPr>
          <a:xfrm>
            <a:off x="1320800" y="1676402"/>
            <a:ext cx="4673600" cy="323165"/>
          </a:xfrm>
          <a:prstGeom prst="rect">
            <a:avLst/>
          </a:prstGeom>
          <a:noFill/>
        </p:spPr>
        <p:txBody>
          <a:bodyPr wrap="square" rtlCol="0">
            <a:spAutoFit/>
          </a:bodyPr>
          <a:lstStyle/>
          <a:p>
            <a:pPr algn="ctr" fontAlgn="base">
              <a:spcBef>
                <a:spcPct val="0"/>
              </a:spcBef>
              <a:spcAft>
                <a:spcPct val="0"/>
              </a:spcAft>
            </a:pPr>
            <a:r>
              <a:rPr lang="en-US" sz="1500">
                <a:solidFill>
                  <a:srgbClr val="283D5E"/>
                </a:solidFill>
              </a:rPr>
              <a:t>Schedule</a:t>
            </a:r>
            <a:endParaRPr lang="en-US" sz="1350">
              <a:solidFill>
                <a:srgbClr val="283D5E"/>
              </a:solidFill>
            </a:endParaRPr>
          </a:p>
        </p:txBody>
      </p:sp>
      <p:cxnSp>
        <p:nvCxnSpPr>
          <p:cNvPr id="13" name="Straight Connector 12"/>
          <p:cNvCxnSpPr/>
          <p:nvPr/>
        </p:nvCxnSpPr>
        <p:spPr>
          <a:xfrm rot="10800000" flipV="1">
            <a:off x="1320800" y="2057399"/>
            <a:ext cx="4673600" cy="3"/>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1976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350">
              <a:solidFill>
                <a:srgbClr val="283D5E"/>
              </a:solidFill>
            </a:endParaRPr>
          </a:p>
        </p:txBody>
      </p:sp>
      <p:sp>
        <p:nvSpPr>
          <p:cNvPr id="17" name="Text Placeholder 8"/>
          <p:cNvSpPr>
            <a:spLocks noGrp="1"/>
          </p:cNvSpPr>
          <p:nvPr>
            <p:ph type="body" sz="quarter" idx="13"/>
          </p:nvPr>
        </p:nvSpPr>
        <p:spPr>
          <a:xfrm>
            <a:off x="6197600" y="2057400"/>
            <a:ext cx="4673600" cy="1600200"/>
          </a:xfrm>
        </p:spPr>
        <p:txBody>
          <a:bodyPr>
            <a:normAutofit/>
          </a:bodyPr>
          <a:lstStyle>
            <a:lvl1pPr marL="175022" indent="-175022">
              <a:defRPr sz="1350">
                <a:solidFill>
                  <a:schemeClr val="tx1"/>
                </a:solidFill>
              </a:defRPr>
            </a:lvl1pPr>
            <a:lvl2pPr marL="342900" indent="-167879">
              <a:defRPr sz="1200">
                <a:solidFill>
                  <a:schemeClr val="tx1"/>
                </a:solidFill>
              </a:defRPr>
            </a:lvl2pPr>
            <a:lvl3pPr marL="175022" indent="-175022">
              <a:defRPr sz="1350">
                <a:solidFill>
                  <a:schemeClr val="bg2">
                    <a:lumMod val="50000"/>
                    <a:lumOff val="50000"/>
                  </a:schemeClr>
                </a:solidFill>
              </a:defRPr>
            </a:lvl3pPr>
            <a:lvl4pPr marL="175022" indent="-175022">
              <a:defRPr sz="1350">
                <a:solidFill>
                  <a:schemeClr val="bg2">
                    <a:lumMod val="50000"/>
                    <a:lumOff val="50000"/>
                  </a:schemeClr>
                </a:solidFill>
              </a:defRPr>
            </a:lvl4pPr>
            <a:lvl5pPr marL="175022" indent="-175022">
              <a:defRPr sz="1350">
                <a:solidFill>
                  <a:schemeClr val="bg2">
                    <a:lumMod val="50000"/>
                    <a:lumOff val="50000"/>
                  </a:schemeClr>
                </a:solidFill>
              </a:defRPr>
            </a:lvl5pPr>
          </a:lstStyle>
          <a:p>
            <a:pPr lvl="0"/>
            <a:r>
              <a:rPr lang="en-US"/>
              <a:t>Click to edit Master text styles</a:t>
            </a:r>
          </a:p>
          <a:p>
            <a:pPr lvl="1"/>
            <a:r>
              <a:rPr lang="en-US"/>
              <a:t>Second level</a:t>
            </a:r>
          </a:p>
        </p:txBody>
      </p:sp>
      <p:sp>
        <p:nvSpPr>
          <p:cNvPr id="18" name="TextBox 17"/>
          <p:cNvSpPr txBox="1"/>
          <p:nvPr/>
        </p:nvSpPr>
        <p:spPr>
          <a:xfrm>
            <a:off x="6197600" y="1676402"/>
            <a:ext cx="4673600" cy="323165"/>
          </a:xfrm>
          <a:prstGeom prst="rect">
            <a:avLst/>
          </a:prstGeom>
          <a:noFill/>
        </p:spPr>
        <p:txBody>
          <a:bodyPr wrap="square" rtlCol="0">
            <a:spAutoFit/>
          </a:bodyPr>
          <a:lstStyle/>
          <a:p>
            <a:pPr algn="ctr" fontAlgn="base">
              <a:spcBef>
                <a:spcPct val="0"/>
              </a:spcBef>
              <a:spcAft>
                <a:spcPct val="0"/>
              </a:spcAft>
            </a:pPr>
            <a:r>
              <a:rPr lang="en-US" sz="1500">
                <a:solidFill>
                  <a:srgbClr val="283D5E"/>
                </a:solidFill>
              </a:rPr>
              <a:t>Pre-class</a:t>
            </a:r>
            <a:endParaRPr lang="en-US" sz="1350">
              <a:solidFill>
                <a:srgbClr val="283D5E"/>
              </a:solidFill>
            </a:endParaRPr>
          </a:p>
        </p:txBody>
      </p:sp>
      <p:cxnSp>
        <p:nvCxnSpPr>
          <p:cNvPr id="19" name="Straight Connector 18"/>
          <p:cNvCxnSpPr/>
          <p:nvPr/>
        </p:nvCxnSpPr>
        <p:spPr>
          <a:xfrm rot="10800000" flipV="1">
            <a:off x="6197600" y="2057399"/>
            <a:ext cx="4673600" cy="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6598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11" grpId="0" animBg="1"/>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2" grpId="0"/>
      <p:bldP spid="16" grpId="0" animBg="1"/>
      <p:bldP spid="17" grpId="0" build="p">
        <p:tmplLst>
          <p:tmpl lvl="1">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P spid="18"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ubtitle">
    <p:spTree>
      <p:nvGrpSpPr>
        <p:cNvPr id="1" name=""/>
        <p:cNvGrpSpPr/>
        <p:nvPr/>
      </p:nvGrpSpPr>
      <p:grpSpPr>
        <a:xfrm>
          <a:off x="0" y="0"/>
          <a:ext cx="0" cy="0"/>
          <a:chOff x="0" y="0"/>
          <a:chExt cx="0" cy="0"/>
        </a:xfrm>
      </p:grpSpPr>
      <p:sp>
        <p:nvSpPr>
          <p:cNvPr id="5" name="Rectangle 4"/>
          <p:cNvSpPr/>
          <p:nvPr/>
        </p:nvSpPr>
        <p:spPr>
          <a:xfrm>
            <a:off x="0" y="1371600"/>
            <a:ext cx="12192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1"/>
          <p:cNvSpPr>
            <a:spLocks noGrp="1"/>
          </p:cNvSpPr>
          <p:nvPr>
            <p:ph type="title"/>
          </p:nvPr>
        </p:nvSpPr>
        <p:spPr>
          <a:xfrm>
            <a:off x="3454400" y="2057400"/>
            <a:ext cx="82296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24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p>
        </p:txBody>
      </p:sp>
      <p:sp>
        <p:nvSpPr>
          <p:cNvPr id="7" name="Text Placeholder 6"/>
          <p:cNvSpPr>
            <a:spLocks noGrp="1"/>
          </p:cNvSpPr>
          <p:nvPr>
            <p:ph type="body" sz="quarter" idx="11"/>
          </p:nvPr>
        </p:nvSpPr>
        <p:spPr>
          <a:xfrm>
            <a:off x="3454400" y="2895600"/>
            <a:ext cx="8229600" cy="1676400"/>
          </a:xfrm>
        </p:spPr>
        <p:txBody>
          <a:bodyPr/>
          <a:lstStyle>
            <a:lvl1pPr marL="0" indent="0" algn="just">
              <a:buFontTx/>
              <a:buNone/>
              <a:defRPr sz="1350">
                <a:solidFill>
                  <a:schemeClr val="accent1">
                    <a:lumMod val="75000"/>
                  </a:schemeClr>
                </a:solidFill>
              </a:defRPr>
            </a:lvl1pPr>
            <a:lvl2pPr>
              <a:buFontTx/>
              <a:buNone/>
              <a:defRPr sz="1350">
                <a:solidFill>
                  <a:schemeClr val="accent1">
                    <a:lumMod val="75000"/>
                  </a:schemeClr>
                </a:solidFill>
              </a:defRPr>
            </a:lvl2pPr>
            <a:lvl3pPr>
              <a:buFontTx/>
              <a:buNone/>
              <a:defRPr sz="1350">
                <a:solidFill>
                  <a:schemeClr val="accent1">
                    <a:lumMod val="75000"/>
                  </a:schemeClr>
                </a:solidFill>
              </a:defRPr>
            </a:lvl3pPr>
            <a:lvl4pPr>
              <a:buFontTx/>
              <a:buNone/>
              <a:defRPr sz="1350">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350">
              <a:solidFill>
                <a:srgbClr val="283D5E"/>
              </a:solidFill>
            </a:endParaRPr>
          </a:p>
        </p:txBody>
      </p:sp>
      <p:sp>
        <p:nvSpPr>
          <p:cNvPr id="8" name="TextBox 7"/>
          <p:cNvSpPr txBox="1"/>
          <p:nvPr/>
        </p:nvSpPr>
        <p:spPr>
          <a:xfrm>
            <a:off x="203200" y="1524002"/>
            <a:ext cx="2743200" cy="323165"/>
          </a:xfrm>
          <a:prstGeom prst="rect">
            <a:avLst/>
          </a:prstGeom>
          <a:noFill/>
        </p:spPr>
        <p:txBody>
          <a:bodyPr wrap="square" rtlCol="0">
            <a:spAutoFit/>
          </a:bodyPr>
          <a:lstStyle/>
          <a:p>
            <a:pPr fontAlgn="base">
              <a:spcBef>
                <a:spcPct val="0"/>
              </a:spcBef>
              <a:spcAft>
                <a:spcPct val="0"/>
              </a:spcAft>
            </a:pPr>
            <a:r>
              <a:rPr lang="en-US" sz="1500">
                <a:solidFill>
                  <a:srgbClr val="283D5E"/>
                </a:solidFill>
              </a:rPr>
              <a:t>Topics</a:t>
            </a:r>
            <a:endParaRPr lang="en-US" sz="1350">
              <a:solidFill>
                <a:srgbClr val="283D5E"/>
              </a:solidFill>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215504" indent="-215504">
              <a:buNone/>
              <a:defRPr sz="1050">
                <a:solidFill>
                  <a:schemeClr val="accent1">
                    <a:lumMod val="50000"/>
                  </a:schemeClr>
                </a:solidFill>
              </a:defRPr>
            </a:lvl1pPr>
            <a:lvl2pPr marL="215504" indent="-127397">
              <a:spcBef>
                <a:spcPts val="0"/>
              </a:spcBef>
              <a:defRPr sz="900">
                <a:solidFill>
                  <a:schemeClr val="accent1">
                    <a:lumMod val="50000"/>
                  </a:schemeClr>
                </a:solidFill>
              </a:defRPr>
            </a:lvl2pPr>
            <a:lvl3pPr>
              <a:defRPr sz="825">
                <a:solidFill>
                  <a:schemeClr val="accent1">
                    <a:lumMod val="50000"/>
                  </a:schemeClr>
                </a:solidFill>
              </a:defRPr>
            </a:lvl3pPr>
            <a:lvl4pPr>
              <a:defRPr sz="900">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4859161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ubSection">
    <p:spTree>
      <p:nvGrpSpPr>
        <p:cNvPr id="1" name=""/>
        <p:cNvGrpSpPr/>
        <p:nvPr/>
      </p:nvGrpSpPr>
      <p:grpSpPr>
        <a:xfrm>
          <a:off x="0" y="0"/>
          <a:ext cx="0" cy="0"/>
          <a:chOff x="0" y="0"/>
          <a:chExt cx="0" cy="0"/>
        </a:xfrm>
      </p:grpSpPr>
      <p:sp>
        <p:nvSpPr>
          <p:cNvPr id="5" name="Rectangle 4"/>
          <p:cNvSpPr/>
          <p:nvPr/>
        </p:nvSpPr>
        <p:spPr>
          <a:xfrm>
            <a:off x="0" y="1371600"/>
            <a:ext cx="9144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1"/>
          <p:cNvSpPr>
            <a:spLocks noGrp="1"/>
          </p:cNvSpPr>
          <p:nvPr>
            <p:ph type="title"/>
          </p:nvPr>
        </p:nvSpPr>
        <p:spPr>
          <a:xfrm>
            <a:off x="3454400" y="2057400"/>
            <a:ext cx="53848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Autofit/>
          </a:bodyPr>
          <a:lstStyle>
            <a:lvl1pPr>
              <a:defRPr sz="18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p>
        </p:txBody>
      </p:sp>
      <p:sp>
        <p:nvSpPr>
          <p:cNvPr id="7" name="Text Placeholder 6"/>
          <p:cNvSpPr>
            <a:spLocks noGrp="1"/>
          </p:cNvSpPr>
          <p:nvPr>
            <p:ph type="body" sz="quarter" idx="11"/>
          </p:nvPr>
        </p:nvSpPr>
        <p:spPr>
          <a:xfrm>
            <a:off x="3454400" y="2895600"/>
            <a:ext cx="5384800" cy="1676400"/>
          </a:xfrm>
        </p:spPr>
        <p:txBody>
          <a:bodyPr/>
          <a:lstStyle>
            <a:lvl1pPr marL="0" indent="0" algn="just">
              <a:buFontTx/>
              <a:buNone/>
              <a:defRPr sz="1350">
                <a:solidFill>
                  <a:schemeClr val="accent1">
                    <a:lumMod val="75000"/>
                  </a:schemeClr>
                </a:solidFill>
              </a:defRPr>
            </a:lvl1pPr>
            <a:lvl2pPr>
              <a:buFontTx/>
              <a:buNone/>
              <a:defRPr sz="1350">
                <a:solidFill>
                  <a:schemeClr val="accent1">
                    <a:lumMod val="75000"/>
                  </a:schemeClr>
                </a:solidFill>
              </a:defRPr>
            </a:lvl2pPr>
            <a:lvl3pPr>
              <a:buFontTx/>
              <a:buNone/>
              <a:defRPr sz="1350">
                <a:solidFill>
                  <a:schemeClr val="accent1">
                    <a:lumMod val="75000"/>
                  </a:schemeClr>
                </a:solidFill>
              </a:defRPr>
            </a:lvl3pPr>
            <a:lvl4pPr>
              <a:buFontTx/>
              <a:buNone/>
              <a:defRPr sz="1350">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350">
              <a:solidFill>
                <a:srgbClr val="283D5E"/>
              </a:solidFill>
            </a:endParaRPr>
          </a:p>
        </p:txBody>
      </p:sp>
      <p:sp>
        <p:nvSpPr>
          <p:cNvPr id="8" name="TextBox 7"/>
          <p:cNvSpPr txBox="1"/>
          <p:nvPr/>
        </p:nvSpPr>
        <p:spPr>
          <a:xfrm>
            <a:off x="203200" y="1524002"/>
            <a:ext cx="2743200" cy="323165"/>
          </a:xfrm>
          <a:prstGeom prst="rect">
            <a:avLst/>
          </a:prstGeom>
          <a:noFill/>
        </p:spPr>
        <p:txBody>
          <a:bodyPr wrap="square" rtlCol="0">
            <a:spAutoFit/>
          </a:bodyPr>
          <a:lstStyle/>
          <a:p>
            <a:pPr fontAlgn="base">
              <a:spcBef>
                <a:spcPct val="0"/>
              </a:spcBef>
              <a:spcAft>
                <a:spcPct val="0"/>
              </a:spcAft>
            </a:pPr>
            <a:r>
              <a:rPr lang="en-US" sz="1500">
                <a:solidFill>
                  <a:srgbClr val="283D5E"/>
                </a:solidFill>
              </a:rPr>
              <a:t>Topics</a:t>
            </a:r>
            <a:endParaRPr lang="en-US" sz="1350">
              <a:solidFill>
                <a:srgbClr val="283D5E"/>
              </a:solidFill>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215504" indent="-215504">
              <a:buNone/>
              <a:defRPr sz="1050">
                <a:solidFill>
                  <a:schemeClr val="accent1">
                    <a:lumMod val="50000"/>
                  </a:schemeClr>
                </a:solidFill>
              </a:defRPr>
            </a:lvl1pPr>
            <a:lvl2pPr marL="215504" indent="-127397">
              <a:spcBef>
                <a:spcPts val="0"/>
              </a:spcBef>
              <a:defRPr sz="900">
                <a:solidFill>
                  <a:schemeClr val="accent1">
                    <a:lumMod val="50000"/>
                  </a:schemeClr>
                </a:solidFill>
              </a:defRPr>
            </a:lvl2pPr>
            <a:lvl3pPr>
              <a:defRPr sz="825">
                <a:solidFill>
                  <a:schemeClr val="accent1">
                    <a:lumMod val="50000"/>
                  </a:schemeClr>
                </a:solidFill>
              </a:defRPr>
            </a:lvl3pPr>
            <a:lvl4pPr>
              <a:defRPr sz="900">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96330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2400">
                <a:solidFill>
                  <a:schemeClr val="bg1"/>
                </a:solidFill>
              </a:defRPr>
            </a:lvl1pPr>
            <a:lvl2pPr>
              <a:buFont typeface="Arial" pitchFamily="34" charset="0"/>
              <a:buChar char="•"/>
              <a:defRPr sz="20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7" y="762002"/>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51"/>
            <a:ext cx="2844800" cy="365125"/>
          </a:xfrm>
          <a:prstGeom prst="rect">
            <a:avLst/>
          </a:prstGeom>
        </p:spPr>
        <p:txBody>
          <a:bodyPr/>
          <a:lstStyle/>
          <a:p>
            <a:fld id="{91D1CBCB-F502-4C48-BCE5-5C9584D028B2}" type="datetimeFigureOut">
              <a:rPr lang="en-US" smtClean="0">
                <a:solidFill>
                  <a:prstClr val="black">
                    <a:tint val="75000"/>
                  </a:prstClr>
                </a:solidFill>
              </a:rPr>
              <a:pPr/>
              <a:t>5/10/2021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fld id="{5BACB155-0F5A-4EB2-AE97-12A5E79281B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716484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838200" y="6356351"/>
            <a:ext cx="2743200" cy="365125"/>
          </a:xfrm>
          <a:prstGeom prst="rect">
            <a:avLst/>
          </a:prstGeom>
        </p:spPr>
        <p:txBody>
          <a:bodyPr/>
          <a:lstStyle>
            <a:lvl1pPr eaLnBrk="0" fontAlgn="base" hangingPunct="0">
              <a:spcBef>
                <a:spcPct val="0"/>
              </a:spcBef>
              <a:spcAft>
                <a:spcPct val="0"/>
              </a:spcAft>
              <a:defRPr>
                <a:latin typeface="Arial" panose="020B0604020202020204" pitchFamily="34" charset="0"/>
              </a:defRPr>
            </a:lvl1pPr>
          </a:lstStyle>
          <a:p>
            <a:pPr>
              <a:defRPr/>
            </a:pPr>
            <a:fld id="{ABC3678D-0E15-4975-87B1-57DE7A035085}" type="datetimeFigureOut">
              <a:rPr lang="en-US"/>
              <a:pPr>
                <a:defRPr/>
              </a:pPr>
              <a:t>5/10/2021</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defRPr>
            </a:lvl1pPr>
          </a:lstStyle>
          <a:p>
            <a:pPr>
              <a:defRPr/>
            </a:pPr>
            <a:endParaRPr lang="en-US"/>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lvl1pPr eaLnBrk="0" fontAlgn="base" hangingPunct="0">
              <a:spcBef>
                <a:spcPct val="0"/>
              </a:spcBef>
              <a:spcAft>
                <a:spcPct val="0"/>
              </a:spcAft>
              <a:defRPr>
                <a:latin typeface="Arial" panose="020B0604020202020204" pitchFamily="34" charset="0"/>
              </a:defRPr>
            </a:lvl1pPr>
          </a:lstStyle>
          <a:p>
            <a:pPr>
              <a:defRPr/>
            </a:pPr>
            <a:fld id="{449C7D15-A893-4372-A8A5-1C2FCC4A903E}" type="slidenum">
              <a:rPr lang="en-US"/>
              <a:pPr>
                <a:defRPr/>
              </a:pPr>
              <a:t>‹#›</a:t>
            </a:fld>
            <a:endParaRPr lang="en-US"/>
          </a:p>
        </p:txBody>
      </p:sp>
    </p:spTree>
    <p:extLst>
      <p:ext uri="{BB962C8B-B14F-4D97-AF65-F5344CB8AC3E}">
        <p14:creationId xmlns:p14="http://schemas.microsoft.com/office/powerpoint/2010/main" val="17748974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9" y="1905003"/>
            <a:ext cx="10242551" cy="1523495"/>
          </a:xfrm>
        </p:spPr>
        <p:txBody>
          <a:bodyPr>
            <a:noAutofit/>
          </a:bodyPr>
          <a:lstStyle>
            <a:lvl1pPr>
              <a:lnSpc>
                <a:spcPct val="90000"/>
              </a:lnSpc>
              <a:defRPr sz="4050"/>
            </a:lvl1pPr>
          </a:lstStyle>
          <a:p>
            <a:r>
              <a:rPr lang="en-US"/>
              <a:t>Click to edit Master title style</a:t>
            </a:r>
          </a:p>
        </p:txBody>
      </p:sp>
      <p:sp>
        <p:nvSpPr>
          <p:cNvPr id="3" name="Subtitle 2"/>
          <p:cNvSpPr>
            <a:spLocks noGrp="1"/>
          </p:cNvSpPr>
          <p:nvPr>
            <p:ph type="subTitle" idx="1"/>
          </p:nvPr>
        </p:nvSpPr>
        <p:spPr>
          <a:xfrm>
            <a:off x="973667" y="4344991"/>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420276533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4050"/>
            </a:lvl1pPr>
          </a:lstStyle>
          <a:p>
            <a:r>
              <a:rPr lang="en-US"/>
              <a:t>Click to edit Master title style</a:t>
            </a:r>
          </a:p>
        </p:txBody>
      </p:sp>
      <p:sp>
        <p:nvSpPr>
          <p:cNvPr id="3" name="Subtitle 2"/>
          <p:cNvSpPr>
            <a:spLocks noGrp="1"/>
          </p:cNvSpPr>
          <p:nvPr>
            <p:ph type="subTitle" idx="1"/>
          </p:nvPr>
        </p:nvSpPr>
        <p:spPr>
          <a:xfrm>
            <a:off x="1825273" y="4344991"/>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7500" b="0" i="1" u="none" strike="noStrike" kern="0" cap="none" spc="-113"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a:t>click to…</a:t>
            </a:r>
          </a:p>
        </p:txBody>
      </p:sp>
    </p:spTree>
    <p:extLst>
      <p:ext uri="{BB962C8B-B14F-4D97-AF65-F5344CB8AC3E}">
        <p14:creationId xmlns:p14="http://schemas.microsoft.com/office/powerpoint/2010/main" val="385350026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0" y="1411553"/>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271686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6"/>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71592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1306512"/>
          </a:xfrm>
        </p:spPr>
        <p:txBody>
          <a:bodyPr/>
          <a:lstStyle>
            <a:lvl1pPr marL="254982" indent="-254982">
              <a:lnSpc>
                <a:spcPct val="90000"/>
              </a:lnSpc>
              <a:defRPr sz="2100"/>
            </a:lvl1pPr>
            <a:lvl2pPr marL="505004" indent="-244068">
              <a:lnSpc>
                <a:spcPct val="90000"/>
              </a:lnSpc>
              <a:defRPr sz="1800"/>
            </a:lvl2pPr>
            <a:lvl3pPr marL="715339" indent="-216288">
              <a:lnSpc>
                <a:spcPct val="90000"/>
              </a:lnSpc>
              <a:defRPr sz="1500"/>
            </a:lvl3pPr>
            <a:lvl4pPr marL="920714" indent="-205375">
              <a:lnSpc>
                <a:spcPct val="90000"/>
              </a:lnSpc>
              <a:defRPr sz="1350"/>
            </a:lvl4pPr>
            <a:lvl5pPr marL="1137002" indent="-21033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11554"/>
            <a:ext cx="5486400" cy="1306512"/>
          </a:xfrm>
        </p:spPr>
        <p:txBody>
          <a:bodyPr/>
          <a:lstStyle>
            <a:lvl1pPr marL="260936" indent="-260936">
              <a:lnSpc>
                <a:spcPct val="90000"/>
              </a:lnSpc>
              <a:defRPr sz="2100"/>
            </a:lvl1pPr>
            <a:lvl2pPr marL="505004" indent="-254982">
              <a:lnSpc>
                <a:spcPct val="90000"/>
              </a:lnSpc>
              <a:defRPr sz="1800"/>
            </a:lvl2pPr>
            <a:lvl3pPr marL="721292" indent="-227202">
              <a:lnSpc>
                <a:spcPct val="90000"/>
              </a:lnSpc>
              <a:defRPr sz="1500"/>
            </a:lvl3pPr>
            <a:lvl4pPr marL="920714" indent="-199422">
              <a:lnSpc>
                <a:spcPct val="90000"/>
              </a:lnSpc>
              <a:defRPr sz="1350"/>
            </a:lvl4pPr>
            <a:lvl5pPr marL="1137002" indent="-20537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360229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8000" y="1844366"/>
            <a:ext cx="5486400"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4" name="Content Placeholder 3"/>
          <p:cNvSpPr>
            <a:spLocks noGrp="1"/>
          </p:cNvSpPr>
          <p:nvPr>
            <p:ph sz="half" idx="2"/>
          </p:nvPr>
        </p:nvSpPr>
        <p:spPr>
          <a:xfrm>
            <a:off x="507999" y="2174875"/>
            <a:ext cx="5486400" cy="1153008"/>
          </a:xfrm>
        </p:spPr>
        <p:txBody>
          <a:bodyPr/>
          <a:lstStyle>
            <a:lvl1pPr marL="211328" indent="-211328">
              <a:defRPr sz="1725"/>
            </a:lvl1pPr>
            <a:lvl2pPr marL="421664" indent="-199422">
              <a:defRPr sz="1500"/>
            </a:lvl2pPr>
            <a:lvl3pPr marL="610172" indent="-182555">
              <a:defRPr sz="1350"/>
            </a:lvl3pPr>
            <a:lvl4pPr marL="787766" indent="-171642">
              <a:defRPr sz="1275"/>
            </a:lvl4pPr>
            <a:lvl5pPr marL="959408" indent="-154775">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643" y="1844366"/>
            <a:ext cx="5489359"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8" y="2174875"/>
            <a:ext cx="5490632" cy="1153008"/>
          </a:xfrm>
        </p:spPr>
        <p:txBody>
          <a:bodyPr/>
          <a:lstStyle>
            <a:lvl1pPr marL="222241" indent="-222241">
              <a:defRPr sz="1725"/>
            </a:lvl1pPr>
            <a:lvl2pPr marL="427616" indent="-205375">
              <a:defRPr sz="1500"/>
            </a:lvl2pPr>
            <a:lvl3pPr marL="616124" indent="-183548">
              <a:defRPr sz="1350"/>
            </a:lvl3pPr>
            <a:lvl4pPr marL="787766" indent="-177595">
              <a:defRPr sz="1275"/>
            </a:lvl4pPr>
            <a:lvl5pPr marL="959408" indent="-165689">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619144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429339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6471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758960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445098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8"/>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137576697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89145651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966613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7595191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4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9515279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4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40450861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53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36488249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66047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oom for navigation">
    <p:spTree>
      <p:nvGrpSpPr>
        <p:cNvPr id="1" name=""/>
        <p:cNvGrpSpPr/>
        <p:nvPr/>
      </p:nvGrpSpPr>
      <p:grpSpPr>
        <a:xfrm>
          <a:off x="0" y="0"/>
          <a:ext cx="0" cy="0"/>
          <a:chOff x="0" y="0"/>
          <a:chExt cx="0" cy="0"/>
        </a:xfrm>
      </p:grpSpPr>
      <p:sp>
        <p:nvSpPr>
          <p:cNvPr id="6" name="Rectangle 5"/>
          <p:cNvSpPr/>
          <p:nvPr/>
        </p:nvSpPr>
        <p:spPr>
          <a:xfrm>
            <a:off x="8839200" y="990600"/>
            <a:ext cx="3352800" cy="5562600"/>
          </a:xfrm>
          <a:prstGeom prst="rect">
            <a:avLst/>
          </a:prstGeom>
          <a:gradFill>
            <a:gsLst>
              <a:gs pos="0">
                <a:srgbClr val="747879">
                  <a:alpha val="0"/>
                </a:srgbClr>
              </a:gs>
              <a:gs pos="44000">
                <a:schemeClr val="bg2">
                  <a:alpha val="3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143000"/>
            <a:ext cx="9448800" cy="5410200"/>
          </a:xfrm>
        </p:spPr>
        <p:txBody>
          <a:bodyPr>
            <a:normAutofit/>
          </a:bodyPr>
          <a:lstStyle>
            <a:lvl1pPr>
              <a:defRPr sz="2400">
                <a:solidFill>
                  <a:schemeClr val="bg1"/>
                </a:solidFill>
              </a:defRPr>
            </a:lvl1pPr>
            <a:lvl2pPr>
              <a:buFont typeface="Arial" pitchFamily="34" charset="0"/>
              <a:buChar char="•"/>
              <a:defRPr sz="20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p:txBody>
          <a:body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9" y="1905003"/>
            <a:ext cx="10242551" cy="1523495"/>
          </a:xfrm>
        </p:spPr>
        <p:txBody>
          <a:bodyPr>
            <a:noAutofit/>
          </a:bodyPr>
          <a:lstStyle>
            <a:lvl1pPr>
              <a:lnSpc>
                <a:spcPct val="90000"/>
              </a:lnSpc>
              <a:defRPr sz="4050"/>
            </a:lvl1pPr>
          </a:lstStyle>
          <a:p>
            <a:r>
              <a:rPr lang="en-US"/>
              <a:t>Click to edit Master title style</a:t>
            </a:r>
            <a:endParaRPr lang="en-US" dirty="0"/>
          </a:p>
        </p:txBody>
      </p:sp>
      <p:sp>
        <p:nvSpPr>
          <p:cNvPr id="3" name="Subtitle 2"/>
          <p:cNvSpPr>
            <a:spLocks noGrp="1"/>
          </p:cNvSpPr>
          <p:nvPr>
            <p:ph type="subTitle" idx="1"/>
          </p:nvPr>
        </p:nvSpPr>
        <p:spPr>
          <a:xfrm>
            <a:off x="973667" y="4344991"/>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43298845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4050"/>
            </a:lvl1pPr>
          </a:lstStyle>
          <a:p>
            <a:r>
              <a:rPr lang="en-US"/>
              <a:t>Click to edit Master title style</a:t>
            </a:r>
            <a:endParaRPr lang="en-US" dirty="0"/>
          </a:p>
        </p:txBody>
      </p:sp>
      <p:sp>
        <p:nvSpPr>
          <p:cNvPr id="3" name="Subtitle 2"/>
          <p:cNvSpPr>
            <a:spLocks noGrp="1"/>
          </p:cNvSpPr>
          <p:nvPr>
            <p:ph type="subTitle" idx="1"/>
          </p:nvPr>
        </p:nvSpPr>
        <p:spPr>
          <a:xfrm>
            <a:off x="1825273" y="4344991"/>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7500" b="0" i="1" u="none" strike="noStrike" kern="0" cap="none" spc="-113"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dirty="0"/>
              <a:t>click to…</a:t>
            </a:r>
          </a:p>
        </p:txBody>
      </p:sp>
    </p:spTree>
    <p:extLst>
      <p:ext uri="{BB962C8B-B14F-4D97-AF65-F5344CB8AC3E}">
        <p14:creationId xmlns:p14="http://schemas.microsoft.com/office/powerpoint/2010/main" val="124001703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508000" y="1411553"/>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702565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6"/>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707201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1306512"/>
          </a:xfrm>
        </p:spPr>
        <p:txBody>
          <a:bodyPr/>
          <a:lstStyle>
            <a:lvl1pPr marL="254982" indent="-254982">
              <a:lnSpc>
                <a:spcPct val="90000"/>
              </a:lnSpc>
              <a:defRPr sz="2100"/>
            </a:lvl1pPr>
            <a:lvl2pPr marL="505004" indent="-244068">
              <a:lnSpc>
                <a:spcPct val="90000"/>
              </a:lnSpc>
              <a:defRPr sz="1800"/>
            </a:lvl2pPr>
            <a:lvl3pPr marL="715339" indent="-216288">
              <a:lnSpc>
                <a:spcPct val="90000"/>
              </a:lnSpc>
              <a:defRPr sz="1500"/>
            </a:lvl3pPr>
            <a:lvl4pPr marL="920714" indent="-205375">
              <a:lnSpc>
                <a:spcPct val="90000"/>
              </a:lnSpc>
              <a:defRPr sz="1350"/>
            </a:lvl4pPr>
            <a:lvl5pPr marL="1137002" indent="-21033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411554"/>
            <a:ext cx="5486400" cy="1306512"/>
          </a:xfrm>
        </p:spPr>
        <p:txBody>
          <a:bodyPr/>
          <a:lstStyle>
            <a:lvl1pPr marL="260936" indent="-260936">
              <a:lnSpc>
                <a:spcPct val="90000"/>
              </a:lnSpc>
              <a:defRPr sz="2100"/>
            </a:lvl1pPr>
            <a:lvl2pPr marL="505004" indent="-254982">
              <a:lnSpc>
                <a:spcPct val="90000"/>
              </a:lnSpc>
              <a:defRPr sz="1800"/>
            </a:lvl2pPr>
            <a:lvl3pPr marL="721292" indent="-227202">
              <a:lnSpc>
                <a:spcPct val="90000"/>
              </a:lnSpc>
              <a:defRPr sz="1500"/>
            </a:lvl3pPr>
            <a:lvl4pPr marL="920714" indent="-199422">
              <a:lnSpc>
                <a:spcPct val="90000"/>
              </a:lnSpc>
              <a:defRPr sz="1350"/>
            </a:lvl4pPr>
            <a:lvl5pPr marL="1137002" indent="-20537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902623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8000" y="1844366"/>
            <a:ext cx="5486400"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4" name="Content Placeholder 3"/>
          <p:cNvSpPr>
            <a:spLocks noGrp="1"/>
          </p:cNvSpPr>
          <p:nvPr>
            <p:ph sz="half" idx="2"/>
          </p:nvPr>
        </p:nvSpPr>
        <p:spPr>
          <a:xfrm>
            <a:off x="507999" y="2174875"/>
            <a:ext cx="5486400" cy="1153008"/>
          </a:xfrm>
        </p:spPr>
        <p:txBody>
          <a:bodyPr/>
          <a:lstStyle>
            <a:lvl1pPr marL="211328" indent="-211328">
              <a:defRPr sz="1725"/>
            </a:lvl1pPr>
            <a:lvl2pPr marL="421664" indent="-199422">
              <a:defRPr sz="1500"/>
            </a:lvl2pPr>
            <a:lvl3pPr marL="610172" indent="-182555">
              <a:defRPr sz="1350"/>
            </a:lvl3pPr>
            <a:lvl4pPr marL="787766" indent="-171642">
              <a:defRPr sz="1275"/>
            </a:lvl4pPr>
            <a:lvl5pPr marL="959408" indent="-154775">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4643" y="1844366"/>
            <a:ext cx="5489359"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8" y="2174875"/>
            <a:ext cx="5490632" cy="1153008"/>
          </a:xfrm>
        </p:spPr>
        <p:txBody>
          <a:bodyPr/>
          <a:lstStyle>
            <a:lvl1pPr marL="222241" indent="-222241">
              <a:defRPr sz="1725"/>
            </a:lvl1pPr>
            <a:lvl2pPr marL="427616" indent="-205375">
              <a:defRPr sz="1500"/>
            </a:lvl2pPr>
            <a:lvl3pPr marL="616124" indent="-183548">
              <a:defRPr sz="1350"/>
            </a:lvl3pPr>
            <a:lvl4pPr marL="787766" indent="-177595">
              <a:defRPr sz="1275"/>
            </a:lvl4pPr>
            <a:lvl5pPr marL="959408" indent="-165689">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620373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182339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731862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348253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174903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0"/>
            <a:ext cx="12192000" cy="38862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92000" cy="11430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44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p>
        </p:txBody>
      </p:sp>
      <p:sp>
        <p:nvSpPr>
          <p:cNvPr id="7" name="Text Placeholder 6"/>
          <p:cNvSpPr>
            <a:spLocks noGrp="1"/>
          </p:cNvSpPr>
          <p:nvPr>
            <p:ph type="body" sz="quarter" idx="11"/>
          </p:nvPr>
        </p:nvSpPr>
        <p:spPr>
          <a:xfrm>
            <a:off x="1320800" y="990600"/>
            <a:ext cx="9550400" cy="685800"/>
          </a:xfrm>
        </p:spPr>
        <p:txBody>
          <a:bodyPr/>
          <a:lstStyle>
            <a:lvl1pPr marL="0" indent="0" algn="just">
              <a:buFontTx/>
              <a:buNone/>
              <a:defRPr sz="1800">
                <a:solidFill>
                  <a:schemeClr val="accent1">
                    <a:lumMod val="75000"/>
                  </a:schemeClr>
                </a:solidFill>
              </a:defRPr>
            </a:lvl1pPr>
            <a:lvl2pPr>
              <a:buFontTx/>
              <a:buNone/>
              <a:defRPr sz="1800">
                <a:solidFill>
                  <a:schemeClr val="accent1">
                    <a:lumMod val="75000"/>
                  </a:schemeClr>
                </a:solidFill>
              </a:defRPr>
            </a:lvl2pPr>
            <a:lvl3pPr>
              <a:buFontTx/>
              <a:buNone/>
              <a:defRPr sz="1800">
                <a:solidFill>
                  <a:schemeClr val="accent1">
                    <a:lumMod val="75000"/>
                  </a:schemeClr>
                </a:solidFill>
              </a:defRPr>
            </a:lvl3pPr>
            <a:lvl4pPr>
              <a:buFontTx/>
              <a:buNone/>
              <a:defRPr sz="1800">
                <a:solidFill>
                  <a:schemeClr val="accent1">
                    <a:lumMod val="75000"/>
                  </a:schemeClr>
                </a:solidFill>
              </a:defRPr>
            </a:lvl4pPr>
            <a:lvl5pPr>
              <a:buNone/>
              <a:defRPr/>
            </a:lvl5pPr>
          </a:lstStyle>
          <a:p>
            <a:pPr lvl="0"/>
            <a:r>
              <a:rPr lang="en-US"/>
              <a:t>Click to edit Master text styles</a:t>
            </a:r>
          </a:p>
        </p:txBody>
      </p:sp>
      <p:sp>
        <p:nvSpPr>
          <p:cNvPr id="11" name="Rectangle 10"/>
          <p:cNvSpPr/>
          <p:nvPr/>
        </p:nvSpPr>
        <p:spPr>
          <a:xfrm>
            <a:off x="13208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 name="Text Placeholder 8"/>
          <p:cNvSpPr>
            <a:spLocks noGrp="1"/>
          </p:cNvSpPr>
          <p:nvPr>
            <p:ph type="body" sz="quarter" idx="12"/>
          </p:nvPr>
        </p:nvSpPr>
        <p:spPr>
          <a:xfrm>
            <a:off x="1320800" y="2057400"/>
            <a:ext cx="4673600" cy="1600200"/>
          </a:xfrm>
        </p:spPr>
        <p:txBody>
          <a:bodyPr>
            <a:normAutofit/>
          </a:bodyPr>
          <a:lstStyle>
            <a:lvl1pPr marL="233363" indent="-233363">
              <a:defRPr sz="1800">
                <a:solidFill>
                  <a:schemeClr val="tx1"/>
                </a:solidFill>
              </a:defRPr>
            </a:lvl1pPr>
            <a:lvl2pPr marL="457200" indent="-223838">
              <a:defRPr sz="1600">
                <a:solidFill>
                  <a:schemeClr val="tx1"/>
                </a:solidFill>
              </a:defRPr>
            </a:lvl2pPr>
            <a:lvl3pPr marL="233363" indent="-233363">
              <a:defRPr sz="1800">
                <a:solidFill>
                  <a:schemeClr val="bg2">
                    <a:lumMod val="50000"/>
                    <a:lumOff val="50000"/>
                  </a:schemeClr>
                </a:solidFill>
              </a:defRPr>
            </a:lvl3pPr>
            <a:lvl4pPr marL="233363" indent="-233363">
              <a:defRPr sz="1800">
                <a:solidFill>
                  <a:schemeClr val="bg2">
                    <a:lumMod val="50000"/>
                    <a:lumOff val="50000"/>
                  </a:schemeClr>
                </a:solidFill>
              </a:defRPr>
            </a:lvl4pPr>
            <a:lvl5pPr marL="233363" indent="-233363">
              <a:defRPr sz="1800">
                <a:solidFill>
                  <a:schemeClr val="bg2">
                    <a:lumMod val="50000"/>
                    <a:lumOff val="50000"/>
                  </a:schemeClr>
                </a:solidFill>
              </a:defRPr>
            </a:lvl5pPr>
          </a:lstStyle>
          <a:p>
            <a:pPr lvl="0"/>
            <a:r>
              <a:rPr lang="en-US"/>
              <a:t>Click to edit Master text styles</a:t>
            </a:r>
          </a:p>
          <a:p>
            <a:pPr lvl="1"/>
            <a:r>
              <a:rPr lang="en-US"/>
              <a:t>Second level</a:t>
            </a:r>
          </a:p>
        </p:txBody>
      </p:sp>
      <p:sp>
        <p:nvSpPr>
          <p:cNvPr id="12" name="TextBox 11"/>
          <p:cNvSpPr txBox="1"/>
          <p:nvPr/>
        </p:nvSpPr>
        <p:spPr>
          <a:xfrm>
            <a:off x="1320800" y="1676400"/>
            <a:ext cx="4673600" cy="400110"/>
          </a:xfrm>
          <a:prstGeom prst="rect">
            <a:avLst/>
          </a:prstGeom>
          <a:noFill/>
        </p:spPr>
        <p:txBody>
          <a:bodyPr wrap="square" rtlCol="0">
            <a:spAutoFit/>
          </a:bodyPr>
          <a:lstStyle/>
          <a:p>
            <a:pPr algn="ctr"/>
            <a:r>
              <a:rPr lang="en-US" sz="2000">
                <a:effectLst/>
                <a:latin typeface="+mj-lt"/>
              </a:rPr>
              <a:t>Schedule</a:t>
            </a:r>
            <a:endParaRPr lang="en-US">
              <a:effectLst/>
              <a:latin typeface="+mj-lt"/>
            </a:endParaRPr>
          </a:p>
        </p:txBody>
      </p:sp>
      <p:cxnSp>
        <p:nvCxnSpPr>
          <p:cNvPr id="13" name="Straight Connector 12"/>
          <p:cNvCxnSpPr/>
          <p:nvPr/>
        </p:nvCxnSpPr>
        <p:spPr>
          <a:xfrm rot="10800000" flipV="1">
            <a:off x="1320800" y="2057397"/>
            <a:ext cx="4673600" cy="3"/>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1976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7" name="Text Placeholder 8"/>
          <p:cNvSpPr>
            <a:spLocks noGrp="1"/>
          </p:cNvSpPr>
          <p:nvPr>
            <p:ph type="body" sz="quarter" idx="13"/>
          </p:nvPr>
        </p:nvSpPr>
        <p:spPr>
          <a:xfrm>
            <a:off x="6197600" y="2057400"/>
            <a:ext cx="4673600" cy="1600200"/>
          </a:xfrm>
        </p:spPr>
        <p:txBody>
          <a:bodyPr>
            <a:normAutofit/>
          </a:bodyPr>
          <a:lstStyle>
            <a:lvl1pPr marL="233363" indent="-233363">
              <a:defRPr sz="1800">
                <a:solidFill>
                  <a:schemeClr val="tx1"/>
                </a:solidFill>
              </a:defRPr>
            </a:lvl1pPr>
            <a:lvl2pPr marL="457200" indent="-223838">
              <a:defRPr sz="1600">
                <a:solidFill>
                  <a:schemeClr val="tx1"/>
                </a:solidFill>
              </a:defRPr>
            </a:lvl2pPr>
            <a:lvl3pPr marL="233363" indent="-233363">
              <a:defRPr sz="1800">
                <a:solidFill>
                  <a:schemeClr val="bg2">
                    <a:lumMod val="50000"/>
                    <a:lumOff val="50000"/>
                  </a:schemeClr>
                </a:solidFill>
              </a:defRPr>
            </a:lvl3pPr>
            <a:lvl4pPr marL="233363" indent="-233363">
              <a:defRPr sz="1800">
                <a:solidFill>
                  <a:schemeClr val="bg2">
                    <a:lumMod val="50000"/>
                    <a:lumOff val="50000"/>
                  </a:schemeClr>
                </a:solidFill>
              </a:defRPr>
            </a:lvl4pPr>
            <a:lvl5pPr marL="233363" indent="-233363">
              <a:defRPr sz="1800">
                <a:solidFill>
                  <a:schemeClr val="bg2">
                    <a:lumMod val="50000"/>
                    <a:lumOff val="50000"/>
                  </a:schemeClr>
                </a:solidFill>
              </a:defRPr>
            </a:lvl5pPr>
          </a:lstStyle>
          <a:p>
            <a:pPr lvl="0"/>
            <a:r>
              <a:rPr lang="en-US"/>
              <a:t>Click to edit Master text styles</a:t>
            </a:r>
          </a:p>
          <a:p>
            <a:pPr lvl="1"/>
            <a:r>
              <a:rPr lang="en-US"/>
              <a:t>Second level</a:t>
            </a:r>
          </a:p>
        </p:txBody>
      </p:sp>
      <p:sp>
        <p:nvSpPr>
          <p:cNvPr id="18" name="TextBox 17"/>
          <p:cNvSpPr txBox="1"/>
          <p:nvPr/>
        </p:nvSpPr>
        <p:spPr>
          <a:xfrm>
            <a:off x="6197600" y="1676400"/>
            <a:ext cx="4673600" cy="400110"/>
          </a:xfrm>
          <a:prstGeom prst="rect">
            <a:avLst/>
          </a:prstGeom>
          <a:noFill/>
        </p:spPr>
        <p:txBody>
          <a:bodyPr wrap="square" rtlCol="0">
            <a:spAutoFit/>
          </a:bodyPr>
          <a:lstStyle/>
          <a:p>
            <a:pPr algn="ctr"/>
            <a:r>
              <a:rPr lang="en-US" sz="2000">
                <a:effectLst/>
                <a:latin typeface="+mj-lt"/>
              </a:rPr>
              <a:t>Pre-class</a:t>
            </a:r>
            <a:endParaRPr lang="en-US">
              <a:effectLst/>
              <a:latin typeface="+mj-lt"/>
            </a:endParaRPr>
          </a:p>
        </p:txBody>
      </p:sp>
      <p:cxnSp>
        <p:nvCxnSpPr>
          <p:cNvPr id="19" name="Straight Connector 18"/>
          <p:cNvCxnSpPr/>
          <p:nvPr/>
        </p:nvCxnSpPr>
        <p:spPr>
          <a:xfrm rot="10800000" flipV="1">
            <a:off x="6197600" y="2057397"/>
            <a:ext cx="4673600" cy="3"/>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11" grpId="0" animBg="1"/>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2" grpId="0"/>
      <p:bldP spid="16" grpId="0" animBg="1"/>
      <p:bldP spid="17" grpId="0" build="p">
        <p:tmplLst>
          <p:tmpl lvl="1">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P spid="18" grpId="0"/>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2" y="6238878"/>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174531207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1391472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991810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76392107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36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87254802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47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28878489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70" y="1905005"/>
            <a:ext cx="10242551" cy="1523495"/>
          </a:xfrm>
        </p:spPr>
        <p:txBody>
          <a:bodyPr>
            <a:noAutofit/>
          </a:bodyPr>
          <a:lstStyle>
            <a:lvl1pPr>
              <a:lnSpc>
                <a:spcPct val="90000"/>
              </a:lnSpc>
              <a:defRPr sz="3038"/>
            </a:lvl1pPr>
          </a:lstStyle>
          <a:p>
            <a:r>
              <a:rPr lang="en-US"/>
              <a:t>Click to edit Master title style</a:t>
            </a:r>
          </a:p>
        </p:txBody>
      </p:sp>
      <p:sp>
        <p:nvSpPr>
          <p:cNvPr id="3" name="Subtitle 2"/>
          <p:cNvSpPr>
            <a:spLocks noGrp="1"/>
          </p:cNvSpPr>
          <p:nvPr>
            <p:ph type="subTitle" idx="1"/>
          </p:nvPr>
        </p:nvSpPr>
        <p:spPr>
          <a:xfrm>
            <a:off x="973669" y="4344993"/>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257165" indent="0" algn="ctr">
              <a:buNone/>
              <a:defRPr>
                <a:solidFill>
                  <a:schemeClr val="tx1">
                    <a:tint val="75000"/>
                  </a:schemeClr>
                </a:solidFill>
              </a:defRPr>
            </a:lvl2pPr>
            <a:lvl3pPr marL="514329" indent="0" algn="ctr">
              <a:buNone/>
              <a:defRPr>
                <a:solidFill>
                  <a:schemeClr val="tx1">
                    <a:tint val="75000"/>
                  </a:schemeClr>
                </a:solidFill>
              </a:defRPr>
            </a:lvl3pPr>
            <a:lvl4pPr marL="771494" indent="0" algn="ctr">
              <a:buNone/>
              <a:defRPr>
                <a:solidFill>
                  <a:schemeClr val="tx1">
                    <a:tint val="75000"/>
                  </a:schemeClr>
                </a:solidFill>
              </a:defRPr>
            </a:lvl4pPr>
            <a:lvl5pPr marL="1028659" indent="0" algn="ctr">
              <a:buNone/>
              <a:defRPr>
                <a:solidFill>
                  <a:schemeClr val="tx1">
                    <a:tint val="75000"/>
                  </a:schemeClr>
                </a:solidFill>
              </a:defRPr>
            </a:lvl5pPr>
            <a:lvl6pPr marL="1285824" indent="0" algn="ctr">
              <a:buNone/>
              <a:defRPr>
                <a:solidFill>
                  <a:schemeClr val="tx1">
                    <a:tint val="75000"/>
                  </a:schemeClr>
                </a:solidFill>
              </a:defRPr>
            </a:lvl6pPr>
            <a:lvl7pPr marL="1542989" indent="0" algn="ctr">
              <a:buNone/>
              <a:defRPr>
                <a:solidFill>
                  <a:schemeClr val="tx1">
                    <a:tint val="75000"/>
                  </a:schemeClr>
                </a:solidFill>
              </a:defRPr>
            </a:lvl7pPr>
            <a:lvl8pPr marL="1800153" indent="0" algn="ctr">
              <a:buNone/>
              <a:defRPr>
                <a:solidFill>
                  <a:schemeClr val="tx1">
                    <a:tint val="75000"/>
                  </a:schemeClr>
                </a:solidFill>
              </a:defRPr>
            </a:lvl8pPr>
            <a:lvl9pPr marL="205731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5096386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3038"/>
            </a:lvl1pPr>
          </a:lstStyle>
          <a:p>
            <a:r>
              <a:rPr lang="en-US"/>
              <a:t>Click to edit Master title style</a:t>
            </a:r>
          </a:p>
        </p:txBody>
      </p:sp>
      <p:sp>
        <p:nvSpPr>
          <p:cNvPr id="3" name="Subtitle 2"/>
          <p:cNvSpPr>
            <a:spLocks noGrp="1"/>
          </p:cNvSpPr>
          <p:nvPr>
            <p:ph type="subTitle" idx="1"/>
          </p:nvPr>
        </p:nvSpPr>
        <p:spPr>
          <a:xfrm>
            <a:off x="1825273" y="4344993"/>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257165" indent="0" algn="ctr">
              <a:buNone/>
              <a:defRPr>
                <a:solidFill>
                  <a:schemeClr val="tx1">
                    <a:tint val="75000"/>
                  </a:schemeClr>
                </a:solidFill>
              </a:defRPr>
            </a:lvl2pPr>
            <a:lvl3pPr marL="514329" indent="0" algn="ctr">
              <a:buNone/>
              <a:defRPr>
                <a:solidFill>
                  <a:schemeClr val="tx1">
                    <a:tint val="75000"/>
                  </a:schemeClr>
                </a:solidFill>
              </a:defRPr>
            </a:lvl3pPr>
            <a:lvl4pPr marL="771494" indent="0" algn="ctr">
              <a:buNone/>
              <a:defRPr>
                <a:solidFill>
                  <a:schemeClr val="tx1">
                    <a:tint val="75000"/>
                  </a:schemeClr>
                </a:solidFill>
              </a:defRPr>
            </a:lvl4pPr>
            <a:lvl5pPr marL="1028659" indent="0" algn="ctr">
              <a:buNone/>
              <a:defRPr>
                <a:solidFill>
                  <a:schemeClr val="tx1">
                    <a:tint val="75000"/>
                  </a:schemeClr>
                </a:solidFill>
              </a:defRPr>
            </a:lvl5pPr>
            <a:lvl6pPr marL="1285824" indent="0" algn="ctr">
              <a:buNone/>
              <a:defRPr>
                <a:solidFill>
                  <a:schemeClr val="tx1">
                    <a:tint val="75000"/>
                  </a:schemeClr>
                </a:solidFill>
              </a:defRPr>
            </a:lvl6pPr>
            <a:lvl7pPr marL="1542989" indent="0" algn="ctr">
              <a:buNone/>
              <a:defRPr>
                <a:solidFill>
                  <a:schemeClr val="tx1">
                    <a:tint val="75000"/>
                  </a:schemeClr>
                </a:solidFill>
              </a:defRPr>
            </a:lvl7pPr>
            <a:lvl8pPr marL="1800153" indent="0" algn="ctr">
              <a:buNone/>
              <a:defRPr>
                <a:solidFill>
                  <a:schemeClr val="tx1">
                    <a:tint val="75000"/>
                  </a:schemeClr>
                </a:solidFill>
              </a:defRPr>
            </a:lvl8pPr>
            <a:lvl9pPr marL="2057318"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5625" b="0" i="1" u="none" strike="noStrike" kern="0" cap="none" spc="-85"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a:t>click to…</a:t>
            </a:r>
          </a:p>
        </p:txBody>
      </p:sp>
    </p:spTree>
    <p:extLst>
      <p:ext uri="{BB962C8B-B14F-4D97-AF65-F5344CB8AC3E}">
        <p14:creationId xmlns:p14="http://schemas.microsoft.com/office/powerpoint/2010/main" val="374665777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0" y="1411555"/>
            <a:ext cx="11176000" cy="120148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971760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8"/>
            <a:ext cx="11176000" cy="120148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935243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ubtitle">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1371600"/>
            <a:ext cx="12192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454400" y="2057400"/>
            <a:ext cx="82296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32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p>
        </p:txBody>
      </p:sp>
      <p:sp>
        <p:nvSpPr>
          <p:cNvPr id="7" name="Text Placeholder 6"/>
          <p:cNvSpPr>
            <a:spLocks noGrp="1"/>
          </p:cNvSpPr>
          <p:nvPr>
            <p:ph type="body" sz="quarter" idx="11"/>
          </p:nvPr>
        </p:nvSpPr>
        <p:spPr>
          <a:xfrm>
            <a:off x="3454400" y="2895600"/>
            <a:ext cx="8229600" cy="1676400"/>
          </a:xfrm>
        </p:spPr>
        <p:txBody>
          <a:bodyPr/>
          <a:lstStyle>
            <a:lvl1pPr marL="0" indent="0" algn="just">
              <a:buFontTx/>
              <a:buNone/>
              <a:defRPr sz="1800">
                <a:solidFill>
                  <a:schemeClr val="accent1">
                    <a:lumMod val="75000"/>
                  </a:schemeClr>
                </a:solidFill>
              </a:defRPr>
            </a:lvl1pPr>
            <a:lvl2pPr>
              <a:buFontTx/>
              <a:buNone/>
              <a:defRPr sz="1800">
                <a:solidFill>
                  <a:schemeClr val="accent1">
                    <a:lumMod val="75000"/>
                  </a:schemeClr>
                </a:solidFill>
              </a:defRPr>
            </a:lvl2pPr>
            <a:lvl3pPr>
              <a:buFontTx/>
              <a:buNone/>
              <a:defRPr sz="1800">
                <a:solidFill>
                  <a:schemeClr val="accent1">
                    <a:lumMod val="75000"/>
                  </a:schemeClr>
                </a:solidFill>
              </a:defRPr>
            </a:lvl3pPr>
            <a:lvl4pPr>
              <a:buFontTx/>
              <a:buNone/>
              <a:defRPr sz="1800">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TextBox 7"/>
          <p:cNvSpPr txBox="1"/>
          <p:nvPr/>
        </p:nvSpPr>
        <p:spPr>
          <a:xfrm>
            <a:off x="203200" y="1524000"/>
            <a:ext cx="2743200" cy="400110"/>
          </a:xfrm>
          <a:prstGeom prst="rect">
            <a:avLst/>
          </a:prstGeom>
          <a:noFill/>
        </p:spPr>
        <p:txBody>
          <a:bodyPr wrap="square" rtlCol="0">
            <a:spAutoFit/>
          </a:bodyPr>
          <a:lstStyle/>
          <a:p>
            <a:r>
              <a:rPr lang="en-US" sz="2000">
                <a:effectLst/>
                <a:latin typeface="+mj-lt"/>
              </a:rPr>
              <a:t>Topics</a:t>
            </a:r>
            <a:endParaRPr lang="en-US">
              <a:effectLst/>
              <a:latin typeface="+mj-lt"/>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287338" indent="-287338">
              <a:buNone/>
              <a:defRPr sz="1400">
                <a:solidFill>
                  <a:schemeClr val="accent1">
                    <a:lumMod val="50000"/>
                  </a:schemeClr>
                </a:solidFill>
              </a:defRPr>
            </a:lvl1pPr>
            <a:lvl2pPr marL="287338" indent="-169863">
              <a:spcBef>
                <a:spcPts val="0"/>
              </a:spcBef>
              <a:defRPr sz="1200">
                <a:solidFill>
                  <a:schemeClr val="accent1">
                    <a:lumMod val="50000"/>
                  </a:schemeClr>
                </a:solidFill>
              </a:defRPr>
            </a:lvl2pPr>
            <a:lvl3pPr>
              <a:defRPr sz="1100">
                <a:solidFill>
                  <a:schemeClr val="accent1">
                    <a:lumMod val="50000"/>
                  </a:schemeClr>
                </a:solidFill>
              </a:defRPr>
            </a:lvl3pPr>
            <a:lvl4pPr>
              <a:defRPr sz="1200">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980012"/>
          </a:xfrm>
        </p:spPr>
        <p:txBody>
          <a:bodyPr/>
          <a:lstStyle>
            <a:lvl1pPr marL="191237" indent="-191237">
              <a:lnSpc>
                <a:spcPct val="90000"/>
              </a:lnSpc>
              <a:defRPr sz="1575"/>
            </a:lvl1pPr>
            <a:lvl2pPr marL="378753" indent="-183051">
              <a:lnSpc>
                <a:spcPct val="90000"/>
              </a:lnSpc>
              <a:defRPr sz="1350"/>
            </a:lvl2pPr>
            <a:lvl3pPr marL="536504" indent="-162216">
              <a:lnSpc>
                <a:spcPct val="90000"/>
              </a:lnSpc>
              <a:defRPr sz="1125"/>
            </a:lvl3pPr>
            <a:lvl4pPr marL="690536" indent="-154031">
              <a:lnSpc>
                <a:spcPct val="90000"/>
              </a:lnSpc>
              <a:defRPr sz="1013"/>
            </a:lvl4pPr>
            <a:lvl5pPr marL="852752" indent="-157751">
              <a:lnSpc>
                <a:spcPct val="90000"/>
              </a:lnSpc>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11554"/>
            <a:ext cx="5486400" cy="980012"/>
          </a:xfrm>
        </p:spPr>
        <p:txBody>
          <a:bodyPr/>
          <a:lstStyle>
            <a:lvl1pPr marL="195702" indent="-195702">
              <a:lnSpc>
                <a:spcPct val="90000"/>
              </a:lnSpc>
              <a:defRPr sz="1575"/>
            </a:lvl1pPr>
            <a:lvl2pPr marL="378753" indent="-191237">
              <a:lnSpc>
                <a:spcPct val="90000"/>
              </a:lnSpc>
              <a:defRPr sz="1350"/>
            </a:lvl2pPr>
            <a:lvl3pPr marL="540969" indent="-170402">
              <a:lnSpc>
                <a:spcPct val="90000"/>
              </a:lnSpc>
              <a:defRPr sz="1125"/>
            </a:lvl3pPr>
            <a:lvl4pPr marL="690536" indent="-149567">
              <a:lnSpc>
                <a:spcPct val="90000"/>
              </a:lnSpc>
              <a:defRPr sz="1013"/>
            </a:lvl4pPr>
            <a:lvl5pPr marL="852752" indent="-154031">
              <a:lnSpc>
                <a:spcPct val="90000"/>
              </a:lnSpc>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318484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8000" y="1909320"/>
            <a:ext cx="5486400" cy="194733"/>
          </a:xfrm>
        </p:spPr>
        <p:txBody>
          <a:bodyPr anchor="b"/>
          <a:lstStyle>
            <a:lvl1pPr marL="0" indent="0">
              <a:lnSpc>
                <a:spcPct val="90000"/>
              </a:lnSpc>
              <a:spcBef>
                <a:spcPts val="0"/>
              </a:spcBef>
              <a:buNone/>
              <a:defRPr sz="1406" b="1"/>
            </a:lvl1pPr>
            <a:lvl2pPr marL="257165" indent="0">
              <a:buNone/>
              <a:defRPr sz="1125" b="1"/>
            </a:lvl2pPr>
            <a:lvl3pPr marL="514329" indent="0">
              <a:buNone/>
              <a:defRPr sz="1013" b="1"/>
            </a:lvl3pPr>
            <a:lvl4pPr marL="771494" indent="0">
              <a:buNone/>
              <a:defRPr sz="900" b="1"/>
            </a:lvl4pPr>
            <a:lvl5pPr marL="1028659" indent="0">
              <a:buNone/>
              <a:defRPr sz="900" b="1"/>
            </a:lvl5pPr>
            <a:lvl6pPr marL="1285824" indent="0">
              <a:buNone/>
              <a:defRPr sz="900" b="1"/>
            </a:lvl6pPr>
            <a:lvl7pPr marL="1542989" indent="0">
              <a:buNone/>
              <a:defRPr sz="900" b="1"/>
            </a:lvl7pPr>
            <a:lvl8pPr marL="1800153" indent="0">
              <a:buNone/>
              <a:defRPr sz="900" b="1"/>
            </a:lvl8pPr>
            <a:lvl9pPr marL="2057318" indent="0">
              <a:buNone/>
              <a:defRPr sz="900" b="1"/>
            </a:lvl9pPr>
          </a:lstStyle>
          <a:p>
            <a:pPr lvl="0"/>
            <a:r>
              <a:rPr lang="en-US"/>
              <a:t>Click to edit Master text styles</a:t>
            </a:r>
          </a:p>
        </p:txBody>
      </p:sp>
      <p:sp>
        <p:nvSpPr>
          <p:cNvPr id="4" name="Content Placeholder 3"/>
          <p:cNvSpPr>
            <a:spLocks noGrp="1"/>
          </p:cNvSpPr>
          <p:nvPr>
            <p:ph sz="half" idx="2"/>
          </p:nvPr>
        </p:nvSpPr>
        <p:spPr>
          <a:xfrm>
            <a:off x="507999" y="2174876"/>
            <a:ext cx="5486400" cy="864789"/>
          </a:xfrm>
        </p:spPr>
        <p:txBody>
          <a:bodyPr/>
          <a:lstStyle>
            <a:lvl1pPr marL="158496" indent="-158496">
              <a:defRPr sz="1294"/>
            </a:lvl1pPr>
            <a:lvl2pPr marL="316248" indent="-149567">
              <a:defRPr sz="1125"/>
            </a:lvl2pPr>
            <a:lvl3pPr marL="457629" indent="-136916">
              <a:defRPr sz="1013"/>
            </a:lvl3pPr>
            <a:lvl4pPr marL="590825" indent="-128732">
              <a:defRPr sz="956"/>
            </a:lvl4pPr>
            <a:lvl5pPr marL="719556" indent="-116081">
              <a:defRPr sz="956"/>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645" y="1909320"/>
            <a:ext cx="5489359" cy="194733"/>
          </a:xfrm>
        </p:spPr>
        <p:txBody>
          <a:bodyPr anchor="b"/>
          <a:lstStyle>
            <a:lvl1pPr marL="0" indent="0">
              <a:lnSpc>
                <a:spcPct val="90000"/>
              </a:lnSpc>
              <a:spcBef>
                <a:spcPts val="0"/>
              </a:spcBef>
              <a:buNone/>
              <a:defRPr sz="1406" b="1"/>
            </a:lvl1pPr>
            <a:lvl2pPr marL="257165" indent="0">
              <a:buNone/>
              <a:defRPr sz="1125" b="1"/>
            </a:lvl2pPr>
            <a:lvl3pPr marL="514329" indent="0">
              <a:buNone/>
              <a:defRPr sz="1013" b="1"/>
            </a:lvl3pPr>
            <a:lvl4pPr marL="771494" indent="0">
              <a:buNone/>
              <a:defRPr sz="900" b="1"/>
            </a:lvl4pPr>
            <a:lvl5pPr marL="1028659" indent="0">
              <a:buNone/>
              <a:defRPr sz="900" b="1"/>
            </a:lvl5pPr>
            <a:lvl6pPr marL="1285824" indent="0">
              <a:buNone/>
              <a:defRPr sz="900" b="1"/>
            </a:lvl6pPr>
            <a:lvl7pPr marL="1542989" indent="0">
              <a:buNone/>
              <a:defRPr sz="900" b="1"/>
            </a:lvl7pPr>
            <a:lvl8pPr marL="1800153" indent="0">
              <a:buNone/>
              <a:defRPr sz="900" b="1"/>
            </a:lvl8pPr>
            <a:lvl9pPr marL="2057318" indent="0">
              <a:buNone/>
              <a:defRPr sz="900" b="1"/>
            </a:lvl9pPr>
          </a:lstStyle>
          <a:p>
            <a:pPr lvl="0"/>
            <a:r>
              <a:rPr lang="en-US"/>
              <a:t>Click to edit Master text styles</a:t>
            </a:r>
          </a:p>
        </p:txBody>
      </p:sp>
      <p:sp>
        <p:nvSpPr>
          <p:cNvPr id="6" name="Content Placeholder 5"/>
          <p:cNvSpPr>
            <a:spLocks noGrp="1"/>
          </p:cNvSpPr>
          <p:nvPr>
            <p:ph sz="quarter" idx="4"/>
          </p:nvPr>
        </p:nvSpPr>
        <p:spPr>
          <a:xfrm>
            <a:off x="6193368" y="2174876"/>
            <a:ext cx="5490632" cy="864789"/>
          </a:xfrm>
        </p:spPr>
        <p:txBody>
          <a:bodyPr/>
          <a:lstStyle>
            <a:lvl1pPr marL="166681" indent="-166681">
              <a:defRPr sz="1294"/>
            </a:lvl1pPr>
            <a:lvl2pPr marL="320712" indent="-154031">
              <a:defRPr sz="1125"/>
            </a:lvl2pPr>
            <a:lvl3pPr marL="462093" indent="-137661">
              <a:defRPr sz="1013"/>
            </a:lvl3pPr>
            <a:lvl4pPr marL="590825" indent="-133196">
              <a:defRPr sz="956"/>
            </a:lvl4pPr>
            <a:lvl5pPr marL="719556" indent="-124267">
              <a:defRPr sz="956"/>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256320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146104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386553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73548160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5"/>
            <a:ext cx="11176000" cy="1201483"/>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0782280"/>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5"/>
            <a:ext cx="11176000" cy="1201483"/>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4" y="6238880"/>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360649063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6"/>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60637260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4097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6"/>
            <a:ext cx="5249333" cy="152399"/>
          </a:xfrm>
          <a:prstGeom prst="rect">
            <a:avLst/>
          </a:prstGeo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476295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ubSection">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1371600"/>
            <a:ext cx="9144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454400" y="2057400"/>
            <a:ext cx="53848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Autofit/>
          </a:bodyPr>
          <a:lstStyle>
            <a:lvl1pPr>
              <a:defRPr sz="24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p>
        </p:txBody>
      </p:sp>
      <p:sp>
        <p:nvSpPr>
          <p:cNvPr id="7" name="Text Placeholder 6"/>
          <p:cNvSpPr>
            <a:spLocks noGrp="1"/>
          </p:cNvSpPr>
          <p:nvPr>
            <p:ph type="body" sz="quarter" idx="11"/>
          </p:nvPr>
        </p:nvSpPr>
        <p:spPr>
          <a:xfrm>
            <a:off x="3454400" y="2895600"/>
            <a:ext cx="5384800" cy="1676400"/>
          </a:xfrm>
        </p:spPr>
        <p:txBody>
          <a:bodyPr/>
          <a:lstStyle>
            <a:lvl1pPr marL="0" indent="0" algn="just">
              <a:buFontTx/>
              <a:buNone/>
              <a:defRPr sz="1800">
                <a:solidFill>
                  <a:schemeClr val="accent1">
                    <a:lumMod val="75000"/>
                  </a:schemeClr>
                </a:solidFill>
              </a:defRPr>
            </a:lvl1pPr>
            <a:lvl2pPr>
              <a:buFontTx/>
              <a:buNone/>
              <a:defRPr sz="1800">
                <a:solidFill>
                  <a:schemeClr val="accent1">
                    <a:lumMod val="75000"/>
                  </a:schemeClr>
                </a:solidFill>
              </a:defRPr>
            </a:lvl2pPr>
            <a:lvl3pPr>
              <a:buFontTx/>
              <a:buNone/>
              <a:defRPr sz="1800">
                <a:solidFill>
                  <a:schemeClr val="accent1">
                    <a:lumMod val="75000"/>
                  </a:schemeClr>
                </a:solidFill>
              </a:defRPr>
            </a:lvl3pPr>
            <a:lvl4pPr>
              <a:buFontTx/>
              <a:buNone/>
              <a:defRPr sz="1800">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TextBox 7"/>
          <p:cNvSpPr txBox="1"/>
          <p:nvPr/>
        </p:nvSpPr>
        <p:spPr>
          <a:xfrm>
            <a:off x="203200" y="1524000"/>
            <a:ext cx="2743200" cy="400110"/>
          </a:xfrm>
          <a:prstGeom prst="rect">
            <a:avLst/>
          </a:prstGeom>
          <a:noFill/>
        </p:spPr>
        <p:txBody>
          <a:bodyPr wrap="square" rtlCol="0">
            <a:spAutoFit/>
          </a:bodyPr>
          <a:lstStyle/>
          <a:p>
            <a:r>
              <a:rPr lang="en-US" sz="2000">
                <a:effectLst/>
                <a:latin typeface="+mj-lt"/>
              </a:rPr>
              <a:t>Topics</a:t>
            </a:r>
            <a:endParaRPr lang="en-US">
              <a:effectLst/>
              <a:latin typeface="+mj-lt"/>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287338" indent="-287338">
              <a:buNone/>
              <a:defRPr sz="1400">
                <a:solidFill>
                  <a:schemeClr val="accent1">
                    <a:lumMod val="50000"/>
                  </a:schemeClr>
                </a:solidFill>
              </a:defRPr>
            </a:lvl1pPr>
            <a:lvl2pPr marL="287338" indent="-169863">
              <a:spcBef>
                <a:spcPts val="0"/>
              </a:spcBef>
              <a:defRPr sz="1200">
                <a:solidFill>
                  <a:schemeClr val="accent1">
                    <a:lumMod val="50000"/>
                  </a:schemeClr>
                </a:solidFill>
              </a:defRPr>
            </a:lvl2pPr>
            <a:lvl3pPr>
              <a:defRPr sz="1100">
                <a:solidFill>
                  <a:schemeClr val="accent1">
                    <a:lumMod val="50000"/>
                  </a:schemeClr>
                </a:solidFill>
              </a:defRPr>
            </a:lvl3pPr>
            <a:lvl4pPr>
              <a:defRPr sz="1200">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42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56697794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43612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9" y="1905003"/>
            <a:ext cx="10242551" cy="1523495"/>
          </a:xfrm>
        </p:spPr>
        <p:txBody>
          <a:bodyPr>
            <a:noAutofit/>
          </a:bodyPr>
          <a:lstStyle>
            <a:lvl1pPr>
              <a:lnSpc>
                <a:spcPct val="90000"/>
              </a:lnSpc>
              <a:defRPr sz="4050"/>
            </a:lvl1pPr>
          </a:lstStyle>
          <a:p>
            <a:r>
              <a:rPr lang="en-US"/>
              <a:t>Click to edit Master title style</a:t>
            </a:r>
          </a:p>
        </p:txBody>
      </p:sp>
      <p:sp>
        <p:nvSpPr>
          <p:cNvPr id="3" name="Subtitle 2"/>
          <p:cNvSpPr>
            <a:spLocks noGrp="1"/>
          </p:cNvSpPr>
          <p:nvPr>
            <p:ph type="subTitle" idx="1"/>
          </p:nvPr>
        </p:nvSpPr>
        <p:spPr>
          <a:xfrm>
            <a:off x="973667" y="4344991"/>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16767416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4050"/>
            </a:lvl1pPr>
          </a:lstStyle>
          <a:p>
            <a:r>
              <a:rPr lang="en-US"/>
              <a:t>Click to edit Master title style</a:t>
            </a:r>
          </a:p>
        </p:txBody>
      </p:sp>
      <p:sp>
        <p:nvSpPr>
          <p:cNvPr id="3" name="Subtitle 2"/>
          <p:cNvSpPr>
            <a:spLocks noGrp="1"/>
          </p:cNvSpPr>
          <p:nvPr>
            <p:ph type="subTitle" idx="1"/>
          </p:nvPr>
        </p:nvSpPr>
        <p:spPr>
          <a:xfrm>
            <a:off x="1825273" y="4344991"/>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7500" b="0" i="1" u="none" strike="noStrike" kern="0" cap="none" spc="-113"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a:t>click to…</a:t>
            </a:r>
          </a:p>
        </p:txBody>
      </p:sp>
    </p:spTree>
    <p:extLst>
      <p:ext uri="{BB962C8B-B14F-4D97-AF65-F5344CB8AC3E}">
        <p14:creationId xmlns:p14="http://schemas.microsoft.com/office/powerpoint/2010/main" val="239691551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0" y="1411553"/>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72135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6"/>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819229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1306512"/>
          </a:xfrm>
        </p:spPr>
        <p:txBody>
          <a:bodyPr/>
          <a:lstStyle>
            <a:lvl1pPr marL="254982" indent="-254982">
              <a:lnSpc>
                <a:spcPct val="90000"/>
              </a:lnSpc>
              <a:defRPr sz="2100"/>
            </a:lvl1pPr>
            <a:lvl2pPr marL="505004" indent="-244068">
              <a:lnSpc>
                <a:spcPct val="90000"/>
              </a:lnSpc>
              <a:defRPr sz="1800"/>
            </a:lvl2pPr>
            <a:lvl3pPr marL="715339" indent="-216288">
              <a:lnSpc>
                <a:spcPct val="90000"/>
              </a:lnSpc>
              <a:defRPr sz="1500"/>
            </a:lvl3pPr>
            <a:lvl4pPr marL="920714" indent="-205375">
              <a:lnSpc>
                <a:spcPct val="90000"/>
              </a:lnSpc>
              <a:defRPr sz="1350"/>
            </a:lvl4pPr>
            <a:lvl5pPr marL="1137002" indent="-21033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11554"/>
            <a:ext cx="5486400" cy="1306512"/>
          </a:xfrm>
        </p:spPr>
        <p:txBody>
          <a:bodyPr/>
          <a:lstStyle>
            <a:lvl1pPr marL="260936" indent="-260936">
              <a:lnSpc>
                <a:spcPct val="90000"/>
              </a:lnSpc>
              <a:defRPr sz="2100"/>
            </a:lvl1pPr>
            <a:lvl2pPr marL="505004" indent="-254982">
              <a:lnSpc>
                <a:spcPct val="90000"/>
              </a:lnSpc>
              <a:defRPr sz="1800"/>
            </a:lvl2pPr>
            <a:lvl3pPr marL="721292" indent="-227202">
              <a:lnSpc>
                <a:spcPct val="90000"/>
              </a:lnSpc>
              <a:defRPr sz="1500"/>
            </a:lvl3pPr>
            <a:lvl4pPr marL="920714" indent="-199422">
              <a:lnSpc>
                <a:spcPct val="90000"/>
              </a:lnSpc>
              <a:defRPr sz="1350"/>
            </a:lvl4pPr>
            <a:lvl5pPr marL="1137002" indent="-20537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255310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8000" y="1844366"/>
            <a:ext cx="5486400"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4" name="Content Placeholder 3"/>
          <p:cNvSpPr>
            <a:spLocks noGrp="1"/>
          </p:cNvSpPr>
          <p:nvPr>
            <p:ph sz="half" idx="2"/>
          </p:nvPr>
        </p:nvSpPr>
        <p:spPr>
          <a:xfrm>
            <a:off x="507999" y="2174875"/>
            <a:ext cx="5486400" cy="1153008"/>
          </a:xfrm>
        </p:spPr>
        <p:txBody>
          <a:bodyPr/>
          <a:lstStyle>
            <a:lvl1pPr marL="211328" indent="-211328">
              <a:defRPr sz="1725"/>
            </a:lvl1pPr>
            <a:lvl2pPr marL="421664" indent="-199422">
              <a:defRPr sz="1500"/>
            </a:lvl2pPr>
            <a:lvl3pPr marL="610172" indent="-182555">
              <a:defRPr sz="1350"/>
            </a:lvl3pPr>
            <a:lvl4pPr marL="787766" indent="-171642">
              <a:defRPr sz="1275"/>
            </a:lvl4pPr>
            <a:lvl5pPr marL="959408" indent="-154775">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643" y="1844366"/>
            <a:ext cx="5489359"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8" y="2174875"/>
            <a:ext cx="5490632" cy="1153008"/>
          </a:xfrm>
        </p:spPr>
        <p:txBody>
          <a:bodyPr/>
          <a:lstStyle>
            <a:lvl1pPr marL="222241" indent="-222241">
              <a:defRPr sz="1725"/>
            </a:lvl1pPr>
            <a:lvl2pPr marL="427616" indent="-205375">
              <a:defRPr sz="1500"/>
            </a:lvl2pPr>
            <a:lvl3pPr marL="616124" indent="-183548">
              <a:defRPr sz="1350"/>
            </a:lvl3pPr>
            <a:lvl4pPr marL="787766" indent="-177595">
              <a:defRPr sz="1275"/>
            </a:lvl4pPr>
            <a:lvl5pPr marL="959408" indent="-165689">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311779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06935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527047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14400" y="6248400"/>
            <a:ext cx="2540000" cy="457200"/>
          </a:xfrm>
          <a:prstGeom prst="rect">
            <a:avLst/>
          </a:prstGeom>
        </p:spPr>
        <p:txBody>
          <a:bodyPr/>
          <a:lstStyle>
            <a:lvl1pPr>
              <a:defRPr/>
            </a:lvl1pPr>
          </a:lstStyle>
          <a:p>
            <a:endParaRPr lang="en-GB" altLang="en-US"/>
          </a:p>
        </p:txBody>
      </p:sp>
      <p:sp>
        <p:nvSpPr>
          <p:cNvPr id="5" name="Footer Placeholder 4"/>
          <p:cNvSpPr>
            <a:spLocks noGrp="1"/>
          </p:cNvSpPr>
          <p:nvPr>
            <p:ph type="ftr" sz="quarter" idx="11"/>
          </p:nvPr>
        </p:nvSpPr>
        <p:spPr/>
        <p:txBody>
          <a:bodyPr/>
          <a:lstStyle>
            <a:lvl1pPr>
              <a:defRPr/>
            </a:lvl1pPr>
          </a:lstStyle>
          <a:p>
            <a:endParaRPr lang="en-GB" altLang="en-US"/>
          </a:p>
        </p:txBody>
      </p:sp>
      <p:sp>
        <p:nvSpPr>
          <p:cNvPr id="6" name="Slide Number Placeholder 5"/>
          <p:cNvSpPr>
            <a:spLocks noGrp="1"/>
          </p:cNvSpPr>
          <p:nvPr>
            <p:ph type="sldNum" sz="quarter" idx="12"/>
          </p:nvPr>
        </p:nvSpPr>
        <p:spPr>
          <a:xfrm>
            <a:off x="8737600" y="6248400"/>
            <a:ext cx="2540000" cy="457200"/>
          </a:xfrm>
          <a:prstGeom prst="rect">
            <a:avLst/>
          </a:prstGeom>
        </p:spPr>
        <p:txBody>
          <a:bodyPr/>
          <a:lstStyle>
            <a:lvl1pPr>
              <a:defRPr/>
            </a:lvl1pPr>
          </a:lstStyle>
          <a:p>
            <a:fld id="{9DA349B0-CB9E-4F4B-8E68-342FC49DB004}" type="slidenum">
              <a:rPr lang="en-GB" altLang="en-US"/>
              <a:pPr/>
              <a:t>‹#›</a:t>
            </a:fld>
            <a:endParaRPr lang="en-GB" altLang="en-US"/>
          </a:p>
        </p:txBody>
      </p:sp>
    </p:spTree>
    <p:extLst>
      <p:ext uri="{BB962C8B-B14F-4D97-AF65-F5344CB8AC3E}">
        <p14:creationId xmlns:p14="http://schemas.microsoft.com/office/powerpoint/2010/main" val="408161251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902424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243130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8"/>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20837646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20185683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813230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16696170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42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27099606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016437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9" y="1905003"/>
            <a:ext cx="10242551" cy="1523495"/>
          </a:xfrm>
        </p:spPr>
        <p:txBody>
          <a:bodyPr>
            <a:noAutofit/>
          </a:bodyPr>
          <a:lstStyle>
            <a:lvl1pPr>
              <a:lnSpc>
                <a:spcPct val="90000"/>
              </a:lnSpc>
              <a:defRPr sz="4050"/>
            </a:lvl1pPr>
          </a:lstStyle>
          <a:p>
            <a:r>
              <a:rPr lang="en-US"/>
              <a:t>Click to edit Master title style</a:t>
            </a:r>
          </a:p>
        </p:txBody>
      </p:sp>
      <p:sp>
        <p:nvSpPr>
          <p:cNvPr id="3" name="Subtitle 2"/>
          <p:cNvSpPr>
            <a:spLocks noGrp="1"/>
          </p:cNvSpPr>
          <p:nvPr>
            <p:ph type="subTitle" idx="1"/>
          </p:nvPr>
        </p:nvSpPr>
        <p:spPr>
          <a:xfrm>
            <a:off x="973667" y="4344991"/>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483367241"/>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4050"/>
            </a:lvl1pPr>
          </a:lstStyle>
          <a:p>
            <a:r>
              <a:rPr lang="en-US"/>
              <a:t>Click to edit Master title style</a:t>
            </a:r>
          </a:p>
        </p:txBody>
      </p:sp>
      <p:sp>
        <p:nvSpPr>
          <p:cNvPr id="3" name="Subtitle 2"/>
          <p:cNvSpPr>
            <a:spLocks noGrp="1"/>
          </p:cNvSpPr>
          <p:nvPr>
            <p:ph type="subTitle" idx="1"/>
          </p:nvPr>
        </p:nvSpPr>
        <p:spPr>
          <a:xfrm>
            <a:off x="1825273" y="4344991"/>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7500" b="0" i="1" u="none" strike="noStrike" kern="0" cap="none" spc="-113"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a:t>click to…</a:t>
            </a:r>
          </a:p>
        </p:txBody>
      </p:sp>
    </p:spTree>
    <p:extLst>
      <p:ext uri="{BB962C8B-B14F-4D97-AF65-F5344CB8AC3E}">
        <p14:creationId xmlns:p14="http://schemas.microsoft.com/office/powerpoint/2010/main" val="175749435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gi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3" Type="http://schemas.openxmlformats.org/officeDocument/2006/relationships/slideLayout" Target="../slideLayouts/slideLayout130.xml"/><Relationship Id="rId21" Type="http://schemas.openxmlformats.org/officeDocument/2006/relationships/image" Target="../media/image4.jpeg"/><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theme" Target="../theme/theme10.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image" Target="../media/image6.png"/><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image" Target="../media/image5.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theme" Target="../theme/theme11.xml"/><Relationship Id="rId3" Type="http://schemas.openxmlformats.org/officeDocument/2006/relationships/slideLayout" Target="../slideLayouts/slideLayout149.xml"/><Relationship Id="rId21" Type="http://schemas.openxmlformats.org/officeDocument/2006/relationships/image" Target="../media/image6.png"/><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image" Target="../media/image5.png"/><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10" Type="http://schemas.openxmlformats.org/officeDocument/2006/relationships/slideLayout" Target="../slideLayouts/slideLayout156.xml"/><Relationship Id="rId19" Type="http://schemas.openxmlformats.org/officeDocument/2006/relationships/image" Target="../media/image4.jpeg"/><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image" Target="../media/image2.gif"/><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image" Target="../media/image2.gif"/><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image" Target="../media/image1.jpeg"/><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theme" Target="../theme/theme3.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image" Target="../media/image5.png"/><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image" Target="../media/image4.jpeg"/><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theme" Target="../theme/theme4.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image" Target="../media/image6.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image" Target="../media/image4.jpeg"/><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theme" Target="../theme/theme5.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image" Target="../media/image6.png"/><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19" Type="http://schemas.openxmlformats.org/officeDocument/2006/relationships/image" Target="../media/image5.png"/><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image" Target="../media/image4.jpeg"/><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theme" Target="../theme/theme6.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image" Target="../media/image6.png"/><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10" Type="http://schemas.openxmlformats.org/officeDocument/2006/relationships/slideLayout" Target="../slideLayouts/slideLayout75.xml"/><Relationship Id="rId19" Type="http://schemas.openxmlformats.org/officeDocument/2006/relationships/image" Target="../media/image5.png"/><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image" Target="../media/image4.jpeg"/><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theme" Target="../theme/theme7.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image" Target="../media/image6.png"/><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10" Type="http://schemas.openxmlformats.org/officeDocument/2006/relationships/slideLayout" Target="../slideLayouts/slideLayout91.xml"/><Relationship Id="rId19" Type="http://schemas.openxmlformats.org/officeDocument/2006/relationships/image" Target="../media/image5.png"/><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3" Type="http://schemas.openxmlformats.org/officeDocument/2006/relationships/slideLayout" Target="../slideLayouts/slideLayout100.xml"/><Relationship Id="rId21" Type="http://schemas.openxmlformats.org/officeDocument/2006/relationships/image" Target="../media/image5.png"/><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image" Target="../media/image4.jpeg"/><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10" Type="http://schemas.openxmlformats.org/officeDocument/2006/relationships/slideLayout" Target="../slideLayouts/slideLayout107.xml"/><Relationship Id="rId19" Type="http://schemas.openxmlformats.org/officeDocument/2006/relationships/theme" Target="../theme/theme8.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image" Target="../media/image6.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theme" Target="../theme/theme9.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2" Type="http://schemas.openxmlformats.org/officeDocument/2006/relationships/slideLayout" Target="../slideLayouts/slideLayout117.xml"/><Relationship Id="rId16" Type="http://schemas.openxmlformats.org/officeDocument/2006/relationships/image" Target="../media/image6.png"/><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5" Type="http://schemas.openxmlformats.org/officeDocument/2006/relationships/image" Target="../media/image5.png"/><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0"/>
            <a:ext cx="12192000" cy="990600"/>
          </a:xfrm>
          <a:prstGeom prst="rect">
            <a:avLst/>
          </a:prstGeom>
          <a:gradFill>
            <a:gsLst>
              <a:gs pos="0">
                <a:schemeClr val="bg1"/>
              </a:gs>
              <a:gs pos="31000">
                <a:schemeClr val="bg1"/>
              </a:gs>
              <a:gs pos="100000">
                <a:schemeClr val="bg1">
                  <a:lumMod val="85000"/>
                </a:schemeClr>
              </a:gs>
            </a:gsLst>
            <a:lin ang="0" scaled="0"/>
          </a:gradFill>
          <a:ln w="38100">
            <a:solidFill>
              <a:schemeClr val="bg2"/>
            </a:solidFill>
          </a:ln>
          <a:effectLst>
            <a:outerShdw blurRad="279400" dist="88900" dir="5400000" algn="ctr" rotWithShape="0">
              <a:schemeClr val="bg2">
                <a:alpha val="85000"/>
              </a:scheme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048000" y="228600"/>
            <a:ext cx="8940800" cy="533400"/>
          </a:xfrm>
          <a:prstGeom prst="rect">
            <a:avLst/>
          </a:prstGeom>
          <a:noFill/>
          <a:ln w="3175">
            <a:noFill/>
            <a:prstDash val="solid"/>
          </a:ln>
          <a:effectLst/>
        </p:spPr>
        <p:style>
          <a:lnRef idx="1">
            <a:schemeClr val="accent4"/>
          </a:lnRef>
          <a:fillRef idx="2">
            <a:schemeClr val="accent4"/>
          </a:fillRef>
          <a:effectRef idx="1">
            <a:schemeClr val="accent4"/>
          </a:effectRef>
          <a:fontRef idx="none"/>
        </p:style>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03200" y="1143000"/>
            <a:ext cx="11785600" cy="5410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3"/>
          </p:nvPr>
        </p:nvSpPr>
        <p:spPr>
          <a:xfrm>
            <a:off x="6908800" y="762002"/>
            <a:ext cx="5080000" cy="152399"/>
          </a:xfrm>
          <a:prstGeom prst="rect">
            <a:avLst/>
          </a:prstGeom>
        </p:spPr>
        <p:txBody>
          <a:bodyPr vert="horz" lIns="91440" tIns="45720" rIns="91440" bIns="45720" rtlCol="0" anchor="ctr"/>
          <a:lstStyle>
            <a:lvl1pPr algn="r">
              <a:defRPr sz="1200">
                <a:solidFill>
                  <a:schemeClr val="accent1">
                    <a:lumMod val="75000"/>
                  </a:schemeClr>
                </a:solidFill>
                <a:effectLst/>
              </a:defRPr>
            </a:lvl1pPr>
          </a:lstStyle>
          <a:p>
            <a:pPr>
              <a:defRPr/>
            </a:pPr>
            <a:endParaRPr lang="en-US"/>
          </a:p>
        </p:txBody>
      </p:sp>
      <p:pic>
        <p:nvPicPr>
          <p:cNvPr id="7" name="Picture 6" descr="Text logo Large.gif"/>
          <p:cNvPicPr>
            <a:picLocks noChangeAspect="1"/>
          </p:cNvPicPr>
          <p:nvPr/>
        </p:nvPicPr>
        <p:blipFill>
          <a:blip r:embed="rId12" cstate="print"/>
          <a:stretch>
            <a:fillRect/>
          </a:stretch>
        </p:blipFill>
        <p:spPr>
          <a:xfrm>
            <a:off x="101600" y="45826"/>
            <a:ext cx="2835349" cy="868574"/>
          </a:xfrm>
          <a:prstGeom prst="rect">
            <a:avLst/>
          </a:prstGeom>
        </p:spPr>
      </p:pic>
      <p:sp>
        <p:nvSpPr>
          <p:cNvPr id="9" name="Rectangle 8"/>
          <p:cNvSpPr/>
          <p:nvPr/>
        </p:nvSpPr>
        <p:spPr>
          <a:xfrm>
            <a:off x="0" y="6553200"/>
            <a:ext cx="12192000" cy="304800"/>
          </a:xfrm>
          <a:prstGeom prst="rect">
            <a:avLst/>
          </a:prstGeom>
          <a:gradFill>
            <a:gsLst>
              <a:gs pos="100000">
                <a:schemeClr val="bg1">
                  <a:alpha val="0"/>
                </a:schemeClr>
              </a:gs>
              <a:gs pos="60000">
                <a:schemeClr val="bg2">
                  <a:alpha val="30000"/>
                </a:schemeClr>
              </a:gs>
              <a:gs pos="0">
                <a:schemeClr val="bg2">
                  <a:alpha val="3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Lst>
  <p:hf sldNum="0" hdr="0" ftr="0" dt="0"/>
  <p:txStyles>
    <p:titleStyle>
      <a:lvl1pPr algn="l" defTabSz="914400" rtl="0" eaLnBrk="1" latinLnBrk="0" hangingPunct="1">
        <a:spcBef>
          <a:spcPct val="0"/>
        </a:spcBef>
        <a:buNone/>
        <a:tabLst/>
        <a:defRPr sz="3600" kern="1200">
          <a:solidFill>
            <a:schemeClr val="tx1"/>
          </a:solidFill>
          <a:latin typeface="+mj-lt"/>
          <a:ea typeface="+mj-ea"/>
          <a:cs typeface="+mj-cs"/>
        </a:defRPr>
      </a:lvl1pPr>
    </p:titleStyle>
    <p:bodyStyle>
      <a:lvl1pPr marL="342900" indent="-342900" algn="l" defTabSz="914400" rtl="0" eaLnBrk="1" latinLnBrk="0" hangingPunct="1">
        <a:spcBef>
          <a:spcPts val="1200"/>
        </a:spcBef>
        <a:buFont typeface="Arial" pitchFamily="34" charset="0"/>
        <a:buChar char="•"/>
        <a:defRPr sz="2400" kern="1200">
          <a:solidFill>
            <a:schemeClr val="bg1"/>
          </a:solidFill>
          <a:latin typeface="+mn-lt"/>
          <a:ea typeface="+mn-ea"/>
          <a:cs typeface="+mn-cs"/>
        </a:defRPr>
      </a:lvl1pPr>
      <a:lvl2pPr marL="742950" indent="-285750" algn="l" defTabSz="914400" rtl="0" eaLnBrk="1" latinLnBrk="0" hangingPunct="1">
        <a:spcBef>
          <a:spcPts val="600"/>
        </a:spcBef>
        <a:buFont typeface="Arial" pitchFamily="34" charset="0"/>
        <a:buChar char="•"/>
        <a:defRPr sz="2000" kern="1200">
          <a:solidFill>
            <a:schemeClr val="bg1"/>
          </a:solidFill>
          <a:latin typeface="+mn-lt"/>
          <a:ea typeface="+mn-ea"/>
          <a:cs typeface="+mn-cs"/>
        </a:defRPr>
      </a:lvl2pPr>
      <a:lvl3pPr marL="1143000" indent="4763" algn="l" defTabSz="914400" rtl="0" eaLnBrk="1" latinLnBrk="0" hangingPunct="1">
        <a:spcBef>
          <a:spcPct val="20000"/>
        </a:spcBef>
        <a:buFont typeface="Arial" pitchFamily="34" charset="0"/>
        <a:buNone/>
        <a:defRPr sz="1800" kern="1200">
          <a:solidFill>
            <a:schemeClr val="bg1"/>
          </a:solidFill>
          <a:latin typeface="Courier New" pitchFamily="49" charset="0"/>
          <a:ea typeface="+mn-ea"/>
          <a:cs typeface="Courier New" pitchFamily="49"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0"/>
            <a:ext cx="11176000" cy="4985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08000" y="1412878"/>
            <a:ext cx="11176000" cy="160197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0728520"/>
      </p:ext>
    </p:extLst>
  </p:cSld>
  <p:clrMap bg1="dk1" tx1="lt1" bg2="dk2" tx2="lt2" accent1="accent1" accent2="accent2" accent3="accent3" accent4="accent4" accent5="accent5" accent6="accent6" hlink="hlink" folHlink="folHlink"/>
  <p:sldLayoutIdLst>
    <p:sldLayoutId id="2147484157" r:id="rId1"/>
    <p:sldLayoutId id="2147484158" r:id="rId2"/>
    <p:sldLayoutId id="2147484159" r:id="rId3"/>
    <p:sldLayoutId id="2147484160" r:id="rId4"/>
    <p:sldLayoutId id="2147484161" r:id="rId5"/>
    <p:sldLayoutId id="2147484162" r:id="rId6"/>
    <p:sldLayoutId id="2147484163" r:id="rId7"/>
    <p:sldLayoutId id="2147484164" r:id="rId8"/>
    <p:sldLayoutId id="2147484165" r:id="rId9"/>
    <p:sldLayoutId id="2147484166" r:id="rId10"/>
    <p:sldLayoutId id="2147484167" r:id="rId11"/>
    <p:sldLayoutId id="2147484168" r:id="rId12"/>
    <p:sldLayoutId id="2147484169" r:id="rId13"/>
    <p:sldLayoutId id="2147484170" r:id="rId14"/>
    <p:sldLayoutId id="2147484171" r:id="rId15"/>
    <p:sldLayoutId id="2147484172" r:id="rId16"/>
    <p:sldLayoutId id="2147484179" r:id="rId17"/>
    <p:sldLayoutId id="2147484180" r:id="rId18"/>
    <p:sldLayoutId id="2147484181" r:id="rId19"/>
  </p:sldLayoutIdLst>
  <p:transition>
    <p:fade/>
  </p:transition>
  <p:txStyles>
    <p:titleStyle>
      <a:lvl1pPr algn="l" defTabSz="685772" rtl="0" eaLnBrk="1" latinLnBrk="0" hangingPunct="1">
        <a:lnSpc>
          <a:spcPct val="90000"/>
        </a:lnSpc>
        <a:spcBef>
          <a:spcPct val="0"/>
        </a:spcBef>
        <a:buNone/>
        <a:defRPr lang="en-US" sz="3600" b="0" kern="1200" cap="none" spc="-113"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97656" indent="-297656" algn="l" defTabSz="685772" rtl="0" eaLnBrk="1" latinLnBrk="0" hangingPunct="1">
        <a:lnSpc>
          <a:spcPct val="90000"/>
        </a:lnSpc>
        <a:spcBef>
          <a:spcPct val="20000"/>
        </a:spcBef>
        <a:buFontTx/>
        <a:buBlip>
          <a:blip r:embed="rId22"/>
        </a:buBlip>
        <a:defRPr sz="2400" kern="1200">
          <a:solidFill>
            <a:schemeClr val="tx1"/>
          </a:solidFill>
          <a:latin typeface="+mn-lt"/>
          <a:ea typeface="+mn-ea"/>
          <a:cs typeface="+mn-cs"/>
        </a:defRPr>
      </a:lvl1pPr>
      <a:lvl2pPr marL="685800" indent="-297656" algn="l" defTabSz="685772" rtl="0" eaLnBrk="1" latinLnBrk="0" hangingPunct="1">
        <a:lnSpc>
          <a:spcPct val="90000"/>
        </a:lnSpc>
        <a:spcBef>
          <a:spcPct val="20000"/>
        </a:spcBef>
        <a:buFontTx/>
        <a:buBlip>
          <a:blip r:embed="rId23"/>
        </a:buBlip>
        <a:defRPr sz="2100" kern="1200">
          <a:solidFill>
            <a:schemeClr val="tx1"/>
          </a:solidFill>
          <a:latin typeface="+mn-lt"/>
          <a:ea typeface="+mn-ea"/>
          <a:cs typeface="+mn-cs"/>
        </a:defRPr>
      </a:lvl2pPr>
      <a:lvl3pPr marL="944166" indent="-258366" algn="l" defTabSz="685772" rtl="0" eaLnBrk="1" latinLnBrk="0" hangingPunct="1">
        <a:lnSpc>
          <a:spcPct val="90000"/>
        </a:lnSpc>
        <a:spcBef>
          <a:spcPct val="20000"/>
        </a:spcBef>
        <a:buFontTx/>
        <a:buBlip>
          <a:blip r:embed="rId23"/>
        </a:buBlip>
        <a:defRPr sz="1800" kern="1200">
          <a:solidFill>
            <a:schemeClr val="tx1"/>
          </a:solidFill>
          <a:latin typeface="+mn-lt"/>
          <a:ea typeface="+mn-ea"/>
          <a:cs typeface="+mn-cs"/>
        </a:defRPr>
      </a:lvl3pPr>
      <a:lvl4pPr marL="1203722" indent="-259556" algn="l" defTabSz="685772" rtl="0" eaLnBrk="1" latinLnBrk="0" hangingPunct="1">
        <a:lnSpc>
          <a:spcPct val="90000"/>
        </a:lnSpc>
        <a:spcBef>
          <a:spcPct val="20000"/>
        </a:spcBef>
        <a:buFontTx/>
        <a:buBlip>
          <a:blip r:embed="rId23"/>
        </a:buBlip>
        <a:defRPr sz="1800" kern="1200">
          <a:solidFill>
            <a:schemeClr val="tx1"/>
          </a:solidFill>
          <a:latin typeface="+mn-lt"/>
          <a:ea typeface="+mn-ea"/>
          <a:cs typeface="+mn-cs"/>
        </a:defRPr>
      </a:lvl4pPr>
      <a:lvl5pPr marL="1456135" indent="-252413" algn="l" defTabSz="685772" rtl="0" eaLnBrk="1" latinLnBrk="0" hangingPunct="1">
        <a:lnSpc>
          <a:spcPct val="90000"/>
        </a:lnSpc>
        <a:spcBef>
          <a:spcPct val="20000"/>
        </a:spcBef>
        <a:buFontTx/>
        <a:buBlip>
          <a:blip r:embed="rId23"/>
        </a:buBlip>
        <a:defRPr sz="1800" kern="1200">
          <a:solidFill>
            <a:schemeClr val="tx1"/>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1"/>
            <a:ext cx="11176000" cy="373949"/>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08000" y="1412880"/>
            <a:ext cx="11176000" cy="1201483"/>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3568598"/>
      </p:ext>
    </p:extLst>
  </p:cSld>
  <p:clrMap bg1="dk1" tx1="lt1" bg2="dk2" tx2="lt2" accent1="accent1" accent2="accent2" accent3="accent3" accent4="accent4" accent5="accent5" accent6="accent6" hlink="hlink" folHlink="folHlink"/>
  <p:sldLayoutIdLst>
    <p:sldLayoutId id="2147484183" r:id="rId1"/>
    <p:sldLayoutId id="2147484184" r:id="rId2"/>
    <p:sldLayoutId id="2147484185" r:id="rId3"/>
    <p:sldLayoutId id="2147484186" r:id="rId4"/>
    <p:sldLayoutId id="2147484187" r:id="rId5"/>
    <p:sldLayoutId id="2147484188" r:id="rId6"/>
    <p:sldLayoutId id="2147484189" r:id="rId7"/>
    <p:sldLayoutId id="2147484190" r:id="rId8"/>
    <p:sldLayoutId id="2147484191" r:id="rId9"/>
    <p:sldLayoutId id="2147484192" r:id="rId10"/>
    <p:sldLayoutId id="2147484193" r:id="rId11"/>
    <p:sldLayoutId id="2147484194" r:id="rId12"/>
    <p:sldLayoutId id="2147484195" r:id="rId13"/>
    <p:sldLayoutId id="2147484196" r:id="rId14"/>
    <p:sldLayoutId id="2147484197" r:id="rId15"/>
    <p:sldLayoutId id="2147484198" r:id="rId16"/>
    <p:sldLayoutId id="2147484199" r:id="rId17"/>
  </p:sldLayoutIdLst>
  <p:transition>
    <p:fade/>
  </p:transition>
  <p:txStyles>
    <p:titleStyle>
      <a:lvl1pPr algn="l" defTabSz="514329" rtl="0" eaLnBrk="1" latinLnBrk="0" hangingPunct="1">
        <a:lnSpc>
          <a:spcPct val="90000"/>
        </a:lnSpc>
        <a:spcBef>
          <a:spcPct val="0"/>
        </a:spcBef>
        <a:buNone/>
        <a:defRPr lang="en-US" sz="2700" b="0" kern="1200" cap="none" spc="-85"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23242" indent="-223242" algn="l" defTabSz="514329" rtl="0" eaLnBrk="1" latinLnBrk="0" hangingPunct="1">
        <a:lnSpc>
          <a:spcPct val="90000"/>
        </a:lnSpc>
        <a:spcBef>
          <a:spcPct val="20000"/>
        </a:spcBef>
        <a:buFontTx/>
        <a:buBlip>
          <a:blip r:embed="rId20"/>
        </a:buBlip>
        <a:defRPr sz="1800" kern="1200">
          <a:solidFill>
            <a:schemeClr val="tx1"/>
          </a:solidFill>
          <a:latin typeface="+mn-lt"/>
          <a:ea typeface="+mn-ea"/>
          <a:cs typeface="+mn-cs"/>
        </a:defRPr>
      </a:lvl1pPr>
      <a:lvl2pPr marL="514350" indent="-223242" algn="l" defTabSz="514329" rtl="0" eaLnBrk="1" latinLnBrk="0" hangingPunct="1">
        <a:lnSpc>
          <a:spcPct val="90000"/>
        </a:lnSpc>
        <a:spcBef>
          <a:spcPct val="20000"/>
        </a:spcBef>
        <a:buFontTx/>
        <a:buBlip>
          <a:blip r:embed="rId21"/>
        </a:buBlip>
        <a:defRPr sz="1575" kern="1200">
          <a:solidFill>
            <a:schemeClr val="tx1"/>
          </a:solidFill>
          <a:latin typeface="+mn-lt"/>
          <a:ea typeface="+mn-ea"/>
          <a:cs typeface="+mn-cs"/>
        </a:defRPr>
      </a:lvl2pPr>
      <a:lvl3pPr marL="708125" indent="-193775" algn="l" defTabSz="514329" rtl="0" eaLnBrk="1" latinLnBrk="0" hangingPunct="1">
        <a:lnSpc>
          <a:spcPct val="90000"/>
        </a:lnSpc>
        <a:spcBef>
          <a:spcPct val="20000"/>
        </a:spcBef>
        <a:buFontTx/>
        <a:buBlip>
          <a:blip r:embed="rId21"/>
        </a:buBlip>
        <a:defRPr sz="1350" kern="1200">
          <a:solidFill>
            <a:schemeClr val="tx1"/>
          </a:solidFill>
          <a:latin typeface="+mn-lt"/>
          <a:ea typeface="+mn-ea"/>
          <a:cs typeface="+mn-cs"/>
        </a:defRPr>
      </a:lvl3pPr>
      <a:lvl4pPr marL="902792" indent="-194667" algn="l" defTabSz="514329" rtl="0" eaLnBrk="1" latinLnBrk="0" hangingPunct="1">
        <a:lnSpc>
          <a:spcPct val="90000"/>
        </a:lnSpc>
        <a:spcBef>
          <a:spcPct val="20000"/>
        </a:spcBef>
        <a:buFontTx/>
        <a:buBlip>
          <a:blip r:embed="rId21"/>
        </a:buBlip>
        <a:defRPr sz="1350" kern="1200">
          <a:solidFill>
            <a:schemeClr val="tx1"/>
          </a:solidFill>
          <a:latin typeface="+mn-lt"/>
          <a:ea typeface="+mn-ea"/>
          <a:cs typeface="+mn-cs"/>
        </a:defRPr>
      </a:lvl4pPr>
      <a:lvl5pPr marL="1092101" indent="-189310" algn="l" defTabSz="514329" rtl="0" eaLnBrk="1" latinLnBrk="0" hangingPunct="1">
        <a:lnSpc>
          <a:spcPct val="90000"/>
        </a:lnSpc>
        <a:spcBef>
          <a:spcPct val="20000"/>
        </a:spcBef>
        <a:buFontTx/>
        <a:buBlip>
          <a:blip r:embed="rId21"/>
        </a:buBlip>
        <a:defRPr sz="1350" kern="1200">
          <a:solidFill>
            <a:schemeClr val="tx1"/>
          </a:solidFill>
          <a:latin typeface="+mn-lt"/>
          <a:ea typeface="+mn-ea"/>
          <a:cs typeface="+mn-cs"/>
        </a:defRPr>
      </a:lvl5pPr>
      <a:lvl6pPr marL="1414406"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571"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735"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01"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329" rtl="0" eaLnBrk="1" latinLnBrk="0" hangingPunct="1">
        <a:defRPr sz="1013" kern="1200">
          <a:solidFill>
            <a:schemeClr val="tx1"/>
          </a:solidFill>
          <a:latin typeface="+mn-lt"/>
          <a:ea typeface="+mn-ea"/>
          <a:cs typeface="+mn-cs"/>
        </a:defRPr>
      </a:lvl1pPr>
      <a:lvl2pPr marL="257165" algn="l" defTabSz="514329" rtl="0" eaLnBrk="1" latinLnBrk="0" hangingPunct="1">
        <a:defRPr sz="1013" kern="1200">
          <a:solidFill>
            <a:schemeClr val="tx1"/>
          </a:solidFill>
          <a:latin typeface="+mn-lt"/>
          <a:ea typeface="+mn-ea"/>
          <a:cs typeface="+mn-cs"/>
        </a:defRPr>
      </a:lvl2pPr>
      <a:lvl3pPr marL="514329" algn="l" defTabSz="514329" rtl="0" eaLnBrk="1" latinLnBrk="0" hangingPunct="1">
        <a:defRPr sz="1013" kern="1200">
          <a:solidFill>
            <a:schemeClr val="tx1"/>
          </a:solidFill>
          <a:latin typeface="+mn-lt"/>
          <a:ea typeface="+mn-ea"/>
          <a:cs typeface="+mn-cs"/>
        </a:defRPr>
      </a:lvl3pPr>
      <a:lvl4pPr marL="771494" algn="l" defTabSz="514329" rtl="0" eaLnBrk="1" latinLnBrk="0" hangingPunct="1">
        <a:defRPr sz="1013" kern="1200">
          <a:solidFill>
            <a:schemeClr val="tx1"/>
          </a:solidFill>
          <a:latin typeface="+mn-lt"/>
          <a:ea typeface="+mn-ea"/>
          <a:cs typeface="+mn-cs"/>
        </a:defRPr>
      </a:lvl4pPr>
      <a:lvl5pPr marL="1028659" algn="l" defTabSz="514329" rtl="0" eaLnBrk="1" latinLnBrk="0" hangingPunct="1">
        <a:defRPr sz="1013" kern="1200">
          <a:solidFill>
            <a:schemeClr val="tx1"/>
          </a:solidFill>
          <a:latin typeface="+mn-lt"/>
          <a:ea typeface="+mn-ea"/>
          <a:cs typeface="+mn-cs"/>
        </a:defRPr>
      </a:lvl5pPr>
      <a:lvl6pPr marL="1285824" algn="l" defTabSz="514329" rtl="0" eaLnBrk="1" latinLnBrk="0" hangingPunct="1">
        <a:defRPr sz="1013" kern="1200">
          <a:solidFill>
            <a:schemeClr val="tx1"/>
          </a:solidFill>
          <a:latin typeface="+mn-lt"/>
          <a:ea typeface="+mn-ea"/>
          <a:cs typeface="+mn-cs"/>
        </a:defRPr>
      </a:lvl6pPr>
      <a:lvl7pPr marL="1542989" algn="l" defTabSz="514329" rtl="0" eaLnBrk="1" latinLnBrk="0" hangingPunct="1">
        <a:defRPr sz="1013" kern="1200">
          <a:solidFill>
            <a:schemeClr val="tx1"/>
          </a:solidFill>
          <a:latin typeface="+mn-lt"/>
          <a:ea typeface="+mn-ea"/>
          <a:cs typeface="+mn-cs"/>
        </a:defRPr>
      </a:lvl7pPr>
      <a:lvl8pPr marL="1800153" algn="l" defTabSz="514329" rtl="0" eaLnBrk="1" latinLnBrk="0" hangingPunct="1">
        <a:defRPr sz="1013" kern="1200">
          <a:solidFill>
            <a:schemeClr val="tx1"/>
          </a:solidFill>
          <a:latin typeface="+mn-lt"/>
          <a:ea typeface="+mn-ea"/>
          <a:cs typeface="+mn-cs"/>
        </a:defRPr>
      </a:lvl8pPr>
      <a:lvl9pPr marL="2057318" algn="l" defTabSz="514329" rtl="0" eaLnBrk="1" latinLnBrk="0" hangingPunct="1">
        <a:defRPr sz="101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0"/>
            <a:ext cx="12192000" cy="990600"/>
          </a:xfrm>
          <a:prstGeom prst="rect">
            <a:avLst/>
          </a:prstGeom>
          <a:gradFill>
            <a:gsLst>
              <a:gs pos="0">
                <a:schemeClr val="bg1"/>
              </a:gs>
              <a:gs pos="31000">
                <a:schemeClr val="bg1"/>
              </a:gs>
              <a:gs pos="100000">
                <a:schemeClr val="bg1">
                  <a:lumMod val="85000"/>
                </a:schemeClr>
              </a:gs>
            </a:gsLst>
            <a:lin ang="0" scaled="0"/>
          </a:gradFill>
          <a:ln w="38100">
            <a:solidFill>
              <a:schemeClr val="bg2"/>
            </a:solidFill>
          </a:ln>
          <a:effectLst>
            <a:outerShdw blurRad="279400" dist="88900" dir="5400000" algn="ctr" rotWithShape="0">
              <a:schemeClr val="bg2">
                <a:alpha val="85000"/>
              </a:scheme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048000" y="228600"/>
            <a:ext cx="8940800" cy="533400"/>
          </a:xfrm>
          <a:prstGeom prst="rect">
            <a:avLst/>
          </a:prstGeom>
          <a:noFill/>
          <a:ln w="3175">
            <a:noFill/>
            <a:prstDash val="solid"/>
          </a:ln>
          <a:effectLst/>
        </p:spPr>
        <p:style>
          <a:lnRef idx="1">
            <a:schemeClr val="accent4"/>
          </a:lnRef>
          <a:fillRef idx="2">
            <a:schemeClr val="accent4"/>
          </a:fillRef>
          <a:effectRef idx="1">
            <a:schemeClr val="accent4"/>
          </a:effectRef>
          <a:fontRef idx="none"/>
        </p:style>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03200" y="1143000"/>
            <a:ext cx="11785600" cy="5410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3"/>
          </p:nvPr>
        </p:nvSpPr>
        <p:spPr>
          <a:xfrm>
            <a:off x="6908800" y="762002"/>
            <a:ext cx="5080000" cy="152399"/>
          </a:xfrm>
          <a:prstGeom prst="rect">
            <a:avLst/>
          </a:prstGeom>
        </p:spPr>
        <p:txBody>
          <a:bodyPr vert="horz" lIns="91440" tIns="45720" rIns="91440" bIns="45720" rtlCol="0" anchor="ctr"/>
          <a:lstStyle>
            <a:lvl1pPr algn="r">
              <a:defRPr sz="1200">
                <a:solidFill>
                  <a:schemeClr val="accent1">
                    <a:lumMod val="75000"/>
                  </a:schemeClr>
                </a:solidFill>
                <a:effectLst/>
              </a:defRPr>
            </a:lvl1pPr>
          </a:lstStyle>
          <a:p>
            <a:pPr>
              <a:defRPr/>
            </a:pPr>
            <a:endParaRPr lang="en-US"/>
          </a:p>
        </p:txBody>
      </p:sp>
      <p:pic>
        <p:nvPicPr>
          <p:cNvPr id="7" name="Picture 6" descr="Text logo Large.gif"/>
          <p:cNvPicPr>
            <a:picLocks noChangeAspect="1"/>
          </p:cNvPicPr>
          <p:nvPr/>
        </p:nvPicPr>
        <p:blipFill>
          <a:blip r:embed="rId15" cstate="print"/>
          <a:stretch>
            <a:fillRect/>
          </a:stretch>
        </p:blipFill>
        <p:spPr>
          <a:xfrm>
            <a:off x="101600" y="45826"/>
            <a:ext cx="2835349" cy="868574"/>
          </a:xfrm>
          <a:prstGeom prst="rect">
            <a:avLst/>
          </a:prstGeom>
        </p:spPr>
      </p:pic>
      <p:sp>
        <p:nvSpPr>
          <p:cNvPr id="9" name="Rectangle 8"/>
          <p:cNvSpPr/>
          <p:nvPr/>
        </p:nvSpPr>
        <p:spPr>
          <a:xfrm>
            <a:off x="0" y="6553200"/>
            <a:ext cx="12192000" cy="304800"/>
          </a:xfrm>
          <a:prstGeom prst="rect">
            <a:avLst/>
          </a:prstGeom>
          <a:gradFill>
            <a:gsLst>
              <a:gs pos="100000">
                <a:schemeClr val="bg1">
                  <a:alpha val="0"/>
                </a:schemeClr>
              </a:gs>
              <a:gs pos="60000">
                <a:schemeClr val="bg2">
                  <a:alpha val="30000"/>
                </a:schemeClr>
              </a:gs>
              <a:gs pos="0">
                <a:schemeClr val="bg2">
                  <a:alpha val="3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6252073"/>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5" r:id="rId11"/>
    <p:sldLayoutId id="2147483846" r:id="rId12"/>
  </p:sldLayoutIdLst>
  <p:hf sldNum="0" hdr="0" ftr="0" dt="0"/>
  <p:txStyles>
    <p:titleStyle>
      <a:lvl1pPr algn="l" defTabSz="914400" rtl="0" eaLnBrk="1" latinLnBrk="0" hangingPunct="1">
        <a:spcBef>
          <a:spcPct val="0"/>
        </a:spcBef>
        <a:buNone/>
        <a:tabLst/>
        <a:defRPr sz="3600" kern="1200">
          <a:solidFill>
            <a:schemeClr val="tx1"/>
          </a:solidFill>
          <a:latin typeface="+mj-lt"/>
          <a:ea typeface="+mj-ea"/>
          <a:cs typeface="+mj-cs"/>
        </a:defRPr>
      </a:lvl1pPr>
    </p:titleStyle>
    <p:bodyStyle>
      <a:lvl1pPr marL="342900" indent="-342900" algn="l" defTabSz="914400" rtl="0" eaLnBrk="1" latinLnBrk="0" hangingPunct="1">
        <a:spcBef>
          <a:spcPts val="1200"/>
        </a:spcBef>
        <a:buFont typeface="Arial" pitchFamily="34" charset="0"/>
        <a:buChar char="•"/>
        <a:defRPr sz="2400" kern="1200">
          <a:solidFill>
            <a:schemeClr val="bg1"/>
          </a:solidFill>
          <a:latin typeface="+mn-lt"/>
          <a:ea typeface="+mn-ea"/>
          <a:cs typeface="+mn-cs"/>
        </a:defRPr>
      </a:lvl1pPr>
      <a:lvl2pPr marL="742950" indent="-285750" algn="l" defTabSz="914400" rtl="0" eaLnBrk="1" latinLnBrk="0" hangingPunct="1">
        <a:spcBef>
          <a:spcPts val="600"/>
        </a:spcBef>
        <a:buFont typeface="Arial" pitchFamily="34" charset="0"/>
        <a:buChar char="•"/>
        <a:defRPr sz="2000" kern="1200">
          <a:solidFill>
            <a:schemeClr val="bg1"/>
          </a:solidFill>
          <a:latin typeface="+mn-lt"/>
          <a:ea typeface="+mn-ea"/>
          <a:cs typeface="+mn-cs"/>
        </a:defRPr>
      </a:lvl2pPr>
      <a:lvl3pPr marL="1143000" indent="4763" algn="l" defTabSz="914400" rtl="0" eaLnBrk="1" latinLnBrk="0" hangingPunct="1">
        <a:spcBef>
          <a:spcPct val="20000"/>
        </a:spcBef>
        <a:buFont typeface="Arial" pitchFamily="34" charset="0"/>
        <a:buNone/>
        <a:defRPr sz="1800" kern="1200">
          <a:solidFill>
            <a:schemeClr val="bg1"/>
          </a:solidFill>
          <a:latin typeface="Courier New" pitchFamily="49" charset="0"/>
          <a:ea typeface="+mn-ea"/>
          <a:cs typeface="Courier New" pitchFamily="49"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0"/>
            <a:ext cx="12192000" cy="990600"/>
          </a:xfrm>
          <a:prstGeom prst="rect">
            <a:avLst/>
          </a:prstGeom>
          <a:gradFill>
            <a:gsLst>
              <a:gs pos="0">
                <a:schemeClr val="bg1"/>
              </a:gs>
              <a:gs pos="31000">
                <a:schemeClr val="bg1"/>
              </a:gs>
              <a:gs pos="100000">
                <a:schemeClr val="bg1">
                  <a:lumMod val="85000"/>
                </a:schemeClr>
              </a:gs>
            </a:gsLst>
            <a:lin ang="0" scaled="0"/>
          </a:gradFill>
          <a:ln w="38100">
            <a:solidFill>
              <a:schemeClr val="bg2"/>
            </a:solidFill>
          </a:ln>
          <a:effectLst>
            <a:outerShdw blurRad="279400" dist="88900" dir="5400000" algn="ctr" rotWithShape="0">
              <a:schemeClr val="bg2">
                <a:alpha val="85000"/>
              </a:scheme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Placeholder 1"/>
          <p:cNvSpPr>
            <a:spLocks noGrp="1"/>
          </p:cNvSpPr>
          <p:nvPr>
            <p:ph type="title"/>
          </p:nvPr>
        </p:nvSpPr>
        <p:spPr>
          <a:xfrm>
            <a:off x="3048000" y="228600"/>
            <a:ext cx="8940800" cy="533400"/>
          </a:xfrm>
          <a:prstGeom prst="rect">
            <a:avLst/>
          </a:prstGeom>
          <a:noFill/>
          <a:ln w="3175">
            <a:noFill/>
            <a:prstDash val="solid"/>
          </a:ln>
          <a:effectLst/>
        </p:spPr>
        <p:style>
          <a:lnRef idx="1">
            <a:schemeClr val="accent4"/>
          </a:lnRef>
          <a:fillRef idx="2">
            <a:schemeClr val="accent4"/>
          </a:fillRef>
          <a:effectRef idx="1">
            <a:schemeClr val="accent4"/>
          </a:effectRef>
          <a:fontRef idx="none"/>
        </p:style>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03200" y="1143000"/>
            <a:ext cx="11785600" cy="5410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3"/>
          </p:nvPr>
        </p:nvSpPr>
        <p:spPr>
          <a:xfrm>
            <a:off x="6908800" y="762004"/>
            <a:ext cx="5080000" cy="152399"/>
          </a:xfrm>
          <a:prstGeom prst="rect">
            <a:avLst/>
          </a:prstGeom>
        </p:spPr>
        <p:txBody>
          <a:bodyPr vert="horz" lIns="91440" tIns="45720" rIns="91440" bIns="45720" rtlCol="0" anchor="ctr"/>
          <a:lstStyle>
            <a:lvl1pPr algn="r">
              <a:defRPr sz="900">
                <a:solidFill>
                  <a:schemeClr val="accent1">
                    <a:lumMod val="75000"/>
                  </a:schemeClr>
                </a:solidFill>
                <a:effectLst/>
              </a:defRPr>
            </a:lvl1pPr>
          </a:lstStyle>
          <a:p>
            <a:pPr>
              <a:defRPr/>
            </a:pPr>
            <a:endParaRPr lang="en-US"/>
          </a:p>
        </p:txBody>
      </p:sp>
      <p:pic>
        <p:nvPicPr>
          <p:cNvPr id="7" name="Picture 6" descr="Text logo Large.gif"/>
          <p:cNvPicPr>
            <a:picLocks noChangeAspect="1"/>
          </p:cNvPicPr>
          <p:nvPr/>
        </p:nvPicPr>
        <p:blipFill>
          <a:blip r:embed="rId13" cstate="print"/>
          <a:stretch>
            <a:fillRect/>
          </a:stretch>
        </p:blipFill>
        <p:spPr>
          <a:xfrm>
            <a:off x="101600" y="45826"/>
            <a:ext cx="2835349" cy="868574"/>
          </a:xfrm>
          <a:prstGeom prst="rect">
            <a:avLst/>
          </a:prstGeom>
        </p:spPr>
      </p:pic>
      <p:sp>
        <p:nvSpPr>
          <p:cNvPr id="9" name="Rectangle 8"/>
          <p:cNvSpPr/>
          <p:nvPr/>
        </p:nvSpPr>
        <p:spPr>
          <a:xfrm>
            <a:off x="0" y="6553200"/>
            <a:ext cx="12192000" cy="304800"/>
          </a:xfrm>
          <a:prstGeom prst="rect">
            <a:avLst/>
          </a:prstGeom>
          <a:gradFill>
            <a:gsLst>
              <a:gs pos="100000">
                <a:schemeClr val="bg1">
                  <a:alpha val="0"/>
                </a:schemeClr>
              </a:gs>
              <a:gs pos="60000">
                <a:schemeClr val="bg2">
                  <a:alpha val="30000"/>
                </a:schemeClr>
              </a:gs>
              <a:gs pos="0">
                <a:schemeClr val="bg2">
                  <a:alpha val="3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Tree>
    <p:extLst>
      <p:ext uri="{BB962C8B-B14F-4D97-AF65-F5344CB8AC3E}">
        <p14:creationId xmlns:p14="http://schemas.microsoft.com/office/powerpoint/2010/main" val="2110503819"/>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Lst>
  <p:hf sldNum="0" hdr="0" ftr="0" dt="0"/>
  <p:txStyles>
    <p:titleStyle>
      <a:lvl1pPr algn="l" defTabSz="685800" rtl="0" eaLnBrk="1" latinLnBrk="0" hangingPunct="1">
        <a:spcBef>
          <a:spcPct val="0"/>
        </a:spcBef>
        <a:buNone/>
        <a:tabLst/>
        <a:defRPr sz="2700" kern="1200">
          <a:solidFill>
            <a:schemeClr val="tx1"/>
          </a:solidFill>
          <a:latin typeface="+mj-lt"/>
          <a:ea typeface="+mj-ea"/>
          <a:cs typeface="+mj-cs"/>
        </a:defRPr>
      </a:lvl1pPr>
    </p:titleStyle>
    <p:bodyStyle>
      <a:lvl1pPr marL="257175" indent="-257175" algn="l" defTabSz="685800" rtl="0" eaLnBrk="1" latinLnBrk="0" hangingPunct="1">
        <a:spcBef>
          <a:spcPts val="900"/>
        </a:spcBef>
        <a:buFont typeface="Arial" pitchFamily="34" charset="0"/>
        <a:buChar char="•"/>
        <a:defRPr sz="1800" kern="1200">
          <a:solidFill>
            <a:schemeClr val="bg1"/>
          </a:solidFill>
          <a:latin typeface="+mn-lt"/>
          <a:ea typeface="+mn-ea"/>
          <a:cs typeface="+mn-cs"/>
        </a:defRPr>
      </a:lvl1pPr>
      <a:lvl2pPr marL="557213" indent="-214313" algn="l" defTabSz="685800" rtl="0" eaLnBrk="1" latinLnBrk="0" hangingPunct="1">
        <a:spcBef>
          <a:spcPts val="450"/>
        </a:spcBef>
        <a:buFont typeface="Arial" pitchFamily="34" charset="0"/>
        <a:buChar char="•"/>
        <a:defRPr sz="1500" kern="1200">
          <a:solidFill>
            <a:schemeClr val="bg1"/>
          </a:solidFill>
          <a:latin typeface="+mn-lt"/>
          <a:ea typeface="+mn-ea"/>
          <a:cs typeface="+mn-cs"/>
        </a:defRPr>
      </a:lvl2pPr>
      <a:lvl3pPr marL="857250" indent="3572" algn="l" defTabSz="685800" rtl="0" eaLnBrk="1" latinLnBrk="0" hangingPunct="1">
        <a:spcBef>
          <a:spcPct val="20000"/>
        </a:spcBef>
        <a:buFont typeface="Arial" pitchFamily="34" charset="0"/>
        <a:buNone/>
        <a:defRPr sz="1350" kern="1200">
          <a:solidFill>
            <a:schemeClr val="bg1"/>
          </a:solidFill>
          <a:latin typeface="Courier New" pitchFamily="49" charset="0"/>
          <a:ea typeface="+mn-ea"/>
          <a:cs typeface="Courier New" pitchFamily="49" charset="0"/>
        </a:defRPr>
      </a:lvl3pPr>
      <a:lvl4pPr marL="1200150" indent="-171450" algn="l" defTabSz="685800" rtl="0" eaLnBrk="1" latinLnBrk="0" hangingPunct="1">
        <a:spcBef>
          <a:spcPct val="20000"/>
        </a:spcBef>
        <a:buFont typeface="Arial" pitchFamily="34" charset="0"/>
        <a:buChar char="–"/>
        <a:defRPr sz="1500" kern="1200">
          <a:solidFill>
            <a:schemeClr val="bg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bg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0"/>
            <a:ext cx="11176000" cy="4985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08000" y="1412878"/>
            <a:ext cx="11176000" cy="160197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8716964"/>
      </p:ext>
    </p:extLst>
  </p:cSld>
  <p:clrMap bg1="dk1" tx1="lt1" bg2="dk2" tx2="lt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1" r:id="rId12"/>
    <p:sldLayoutId id="2147483882" r:id="rId13"/>
    <p:sldLayoutId id="2147483884" r:id="rId14"/>
    <p:sldLayoutId id="2147483885" r:id="rId15"/>
    <p:sldLayoutId id="2147483920" r:id="rId16"/>
    <p:sldLayoutId id="2147483924" r:id="rId17"/>
    <p:sldLayoutId id="2147483831" r:id="rId18"/>
  </p:sldLayoutIdLst>
  <p:transition>
    <p:fade/>
  </p:transition>
  <p:txStyles>
    <p:titleStyle>
      <a:lvl1pPr algn="l" defTabSz="685772" rtl="0" eaLnBrk="1" latinLnBrk="0" hangingPunct="1">
        <a:lnSpc>
          <a:spcPct val="90000"/>
        </a:lnSpc>
        <a:spcBef>
          <a:spcPct val="0"/>
        </a:spcBef>
        <a:buNone/>
        <a:defRPr lang="en-US" sz="3600" b="0" kern="1200" cap="none" spc="-113"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97656" indent="-297656" algn="l" defTabSz="685772" rtl="0" eaLnBrk="1" latinLnBrk="0" hangingPunct="1">
        <a:lnSpc>
          <a:spcPct val="90000"/>
        </a:lnSpc>
        <a:spcBef>
          <a:spcPct val="20000"/>
        </a:spcBef>
        <a:buFontTx/>
        <a:buBlip>
          <a:blip r:embed="rId21"/>
        </a:buBlip>
        <a:defRPr sz="2400" kern="1200">
          <a:solidFill>
            <a:schemeClr val="tx1"/>
          </a:solidFill>
          <a:latin typeface="+mn-lt"/>
          <a:ea typeface="+mn-ea"/>
          <a:cs typeface="+mn-cs"/>
        </a:defRPr>
      </a:lvl1pPr>
      <a:lvl2pPr marL="685800" indent="-297656" algn="l" defTabSz="685772" rtl="0" eaLnBrk="1" latinLnBrk="0" hangingPunct="1">
        <a:lnSpc>
          <a:spcPct val="90000"/>
        </a:lnSpc>
        <a:spcBef>
          <a:spcPct val="20000"/>
        </a:spcBef>
        <a:buFontTx/>
        <a:buBlip>
          <a:blip r:embed="rId22"/>
        </a:buBlip>
        <a:defRPr sz="2100" kern="1200">
          <a:solidFill>
            <a:schemeClr val="tx1"/>
          </a:solidFill>
          <a:latin typeface="+mn-lt"/>
          <a:ea typeface="+mn-ea"/>
          <a:cs typeface="+mn-cs"/>
        </a:defRPr>
      </a:lvl2pPr>
      <a:lvl3pPr marL="944166" indent="-258366" algn="l" defTabSz="685772" rtl="0" eaLnBrk="1" latinLnBrk="0" hangingPunct="1">
        <a:lnSpc>
          <a:spcPct val="90000"/>
        </a:lnSpc>
        <a:spcBef>
          <a:spcPct val="20000"/>
        </a:spcBef>
        <a:buFontTx/>
        <a:buBlip>
          <a:blip r:embed="rId22"/>
        </a:buBlip>
        <a:defRPr sz="1800" kern="1200">
          <a:solidFill>
            <a:schemeClr val="tx1"/>
          </a:solidFill>
          <a:latin typeface="+mn-lt"/>
          <a:ea typeface="+mn-ea"/>
          <a:cs typeface="+mn-cs"/>
        </a:defRPr>
      </a:lvl3pPr>
      <a:lvl4pPr marL="1203722" indent="-259556" algn="l" defTabSz="685772" rtl="0" eaLnBrk="1" latinLnBrk="0" hangingPunct="1">
        <a:lnSpc>
          <a:spcPct val="90000"/>
        </a:lnSpc>
        <a:spcBef>
          <a:spcPct val="20000"/>
        </a:spcBef>
        <a:buFontTx/>
        <a:buBlip>
          <a:blip r:embed="rId22"/>
        </a:buBlip>
        <a:defRPr sz="1800" kern="1200">
          <a:solidFill>
            <a:schemeClr val="tx1"/>
          </a:solidFill>
          <a:latin typeface="+mn-lt"/>
          <a:ea typeface="+mn-ea"/>
          <a:cs typeface="+mn-cs"/>
        </a:defRPr>
      </a:lvl4pPr>
      <a:lvl5pPr marL="1456135" indent="-252413" algn="l" defTabSz="685772" rtl="0" eaLnBrk="1" latinLnBrk="0" hangingPunct="1">
        <a:lnSpc>
          <a:spcPct val="90000"/>
        </a:lnSpc>
        <a:spcBef>
          <a:spcPct val="20000"/>
        </a:spcBef>
        <a:buFontTx/>
        <a:buBlip>
          <a:blip r:embed="rId22"/>
        </a:buBlip>
        <a:defRPr sz="1800" kern="1200">
          <a:solidFill>
            <a:schemeClr val="tx1"/>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0"/>
            <a:ext cx="11176000" cy="4985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08000" y="1412878"/>
            <a:ext cx="11176000" cy="160197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784555"/>
      </p:ext>
    </p:extLst>
  </p:cSld>
  <p:clrMap bg1="dk1" tx1="lt1" bg2="dk2" tx2="lt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7" r:id="rId12"/>
    <p:sldLayoutId id="2147483958" r:id="rId13"/>
    <p:sldLayoutId id="2147483960" r:id="rId14"/>
    <p:sldLayoutId id="2147483969" r:id="rId15"/>
    <p:sldLayoutId id="2147483972" r:id="rId16"/>
  </p:sldLayoutIdLst>
  <p:transition>
    <p:fade/>
  </p:transition>
  <p:txStyles>
    <p:titleStyle>
      <a:lvl1pPr algn="l" defTabSz="685772" rtl="0" eaLnBrk="1" latinLnBrk="0" hangingPunct="1">
        <a:lnSpc>
          <a:spcPct val="90000"/>
        </a:lnSpc>
        <a:spcBef>
          <a:spcPct val="0"/>
        </a:spcBef>
        <a:buNone/>
        <a:defRPr lang="en-US" sz="3600" b="0" kern="1200" cap="none" spc="-113"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97656" indent="-297656" algn="l" defTabSz="685772" rtl="0" eaLnBrk="1" latinLnBrk="0" hangingPunct="1">
        <a:lnSpc>
          <a:spcPct val="90000"/>
        </a:lnSpc>
        <a:spcBef>
          <a:spcPct val="20000"/>
        </a:spcBef>
        <a:buFontTx/>
        <a:buBlip>
          <a:blip r:embed="rId19"/>
        </a:buBlip>
        <a:defRPr sz="2400" kern="1200">
          <a:solidFill>
            <a:schemeClr val="tx1"/>
          </a:solidFill>
          <a:latin typeface="+mn-lt"/>
          <a:ea typeface="+mn-ea"/>
          <a:cs typeface="+mn-cs"/>
        </a:defRPr>
      </a:lvl1pPr>
      <a:lvl2pPr marL="685800" indent="-297656" algn="l" defTabSz="685772" rtl="0" eaLnBrk="1" latinLnBrk="0" hangingPunct="1">
        <a:lnSpc>
          <a:spcPct val="90000"/>
        </a:lnSpc>
        <a:spcBef>
          <a:spcPct val="20000"/>
        </a:spcBef>
        <a:buFontTx/>
        <a:buBlip>
          <a:blip r:embed="rId20"/>
        </a:buBlip>
        <a:defRPr sz="2100" kern="1200">
          <a:solidFill>
            <a:schemeClr val="tx1"/>
          </a:solidFill>
          <a:latin typeface="+mn-lt"/>
          <a:ea typeface="+mn-ea"/>
          <a:cs typeface="+mn-cs"/>
        </a:defRPr>
      </a:lvl2pPr>
      <a:lvl3pPr marL="944166" indent="-258366" algn="l" defTabSz="685772" rtl="0" eaLnBrk="1" latinLnBrk="0" hangingPunct="1">
        <a:lnSpc>
          <a:spcPct val="90000"/>
        </a:lnSpc>
        <a:spcBef>
          <a:spcPct val="20000"/>
        </a:spcBef>
        <a:buFontTx/>
        <a:buBlip>
          <a:blip r:embed="rId20"/>
        </a:buBlip>
        <a:defRPr sz="1800" kern="1200">
          <a:solidFill>
            <a:schemeClr val="tx1"/>
          </a:solidFill>
          <a:latin typeface="+mn-lt"/>
          <a:ea typeface="+mn-ea"/>
          <a:cs typeface="+mn-cs"/>
        </a:defRPr>
      </a:lvl3pPr>
      <a:lvl4pPr marL="1203722" indent="-259556" algn="l" defTabSz="685772" rtl="0" eaLnBrk="1" latinLnBrk="0" hangingPunct="1">
        <a:lnSpc>
          <a:spcPct val="90000"/>
        </a:lnSpc>
        <a:spcBef>
          <a:spcPct val="20000"/>
        </a:spcBef>
        <a:buFontTx/>
        <a:buBlip>
          <a:blip r:embed="rId20"/>
        </a:buBlip>
        <a:defRPr sz="1800" kern="1200">
          <a:solidFill>
            <a:schemeClr val="tx1"/>
          </a:solidFill>
          <a:latin typeface="+mn-lt"/>
          <a:ea typeface="+mn-ea"/>
          <a:cs typeface="+mn-cs"/>
        </a:defRPr>
      </a:lvl4pPr>
      <a:lvl5pPr marL="1456135" indent="-252413" algn="l" defTabSz="685772" rtl="0" eaLnBrk="1" latinLnBrk="0" hangingPunct="1">
        <a:lnSpc>
          <a:spcPct val="90000"/>
        </a:lnSpc>
        <a:spcBef>
          <a:spcPct val="20000"/>
        </a:spcBef>
        <a:buFontTx/>
        <a:buBlip>
          <a:blip r:embed="rId20"/>
        </a:buBlip>
        <a:defRPr sz="1800" kern="1200">
          <a:solidFill>
            <a:schemeClr val="tx1"/>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1"/>
            <a:ext cx="11176000" cy="373949"/>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08000" y="1412880"/>
            <a:ext cx="11176000" cy="1201483"/>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726847"/>
      </p:ext>
    </p:extLst>
  </p:cSld>
  <p:clrMap bg1="dk1" tx1="lt1" bg2="dk2" tx2="lt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 id="2147483989" r:id="rId9"/>
    <p:sldLayoutId id="2147483990" r:id="rId10"/>
    <p:sldLayoutId id="2147483991" r:id="rId11"/>
    <p:sldLayoutId id="2147483993" r:id="rId12"/>
    <p:sldLayoutId id="2147484004" r:id="rId13"/>
    <p:sldLayoutId id="2147484006" r:id="rId14"/>
    <p:sldLayoutId id="2147484034" r:id="rId15"/>
    <p:sldLayoutId id="2147484043" r:id="rId16"/>
  </p:sldLayoutIdLst>
  <p:transition>
    <p:fade/>
  </p:transition>
  <p:txStyles>
    <p:titleStyle>
      <a:lvl1pPr algn="l" defTabSz="514329" rtl="0" eaLnBrk="1" latinLnBrk="0" hangingPunct="1">
        <a:lnSpc>
          <a:spcPct val="90000"/>
        </a:lnSpc>
        <a:spcBef>
          <a:spcPct val="0"/>
        </a:spcBef>
        <a:buNone/>
        <a:defRPr lang="en-US" sz="2700" b="0" kern="1200" cap="none" spc="-85"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23242" indent="-223242" algn="l" defTabSz="514329" rtl="0" eaLnBrk="1" latinLnBrk="0" hangingPunct="1">
        <a:lnSpc>
          <a:spcPct val="90000"/>
        </a:lnSpc>
        <a:spcBef>
          <a:spcPct val="20000"/>
        </a:spcBef>
        <a:buFontTx/>
        <a:buBlip>
          <a:blip r:embed="rId19"/>
        </a:buBlip>
        <a:defRPr sz="1800" kern="1200">
          <a:solidFill>
            <a:schemeClr val="tx1"/>
          </a:solidFill>
          <a:latin typeface="+mn-lt"/>
          <a:ea typeface="+mn-ea"/>
          <a:cs typeface="+mn-cs"/>
        </a:defRPr>
      </a:lvl1pPr>
      <a:lvl2pPr marL="514350" indent="-223242" algn="l" defTabSz="514329" rtl="0" eaLnBrk="1" latinLnBrk="0" hangingPunct="1">
        <a:lnSpc>
          <a:spcPct val="90000"/>
        </a:lnSpc>
        <a:spcBef>
          <a:spcPct val="20000"/>
        </a:spcBef>
        <a:buFontTx/>
        <a:buBlip>
          <a:blip r:embed="rId20"/>
        </a:buBlip>
        <a:defRPr sz="1575" kern="1200">
          <a:solidFill>
            <a:schemeClr val="tx1"/>
          </a:solidFill>
          <a:latin typeface="+mn-lt"/>
          <a:ea typeface="+mn-ea"/>
          <a:cs typeface="+mn-cs"/>
        </a:defRPr>
      </a:lvl2pPr>
      <a:lvl3pPr marL="708125" indent="-193775" algn="l" defTabSz="514329" rtl="0" eaLnBrk="1" latinLnBrk="0" hangingPunct="1">
        <a:lnSpc>
          <a:spcPct val="90000"/>
        </a:lnSpc>
        <a:spcBef>
          <a:spcPct val="20000"/>
        </a:spcBef>
        <a:buFontTx/>
        <a:buBlip>
          <a:blip r:embed="rId20"/>
        </a:buBlip>
        <a:defRPr sz="1350" kern="1200">
          <a:solidFill>
            <a:schemeClr val="tx1"/>
          </a:solidFill>
          <a:latin typeface="+mn-lt"/>
          <a:ea typeface="+mn-ea"/>
          <a:cs typeface="+mn-cs"/>
        </a:defRPr>
      </a:lvl3pPr>
      <a:lvl4pPr marL="902792" indent="-194667" algn="l" defTabSz="514329" rtl="0" eaLnBrk="1" latinLnBrk="0" hangingPunct="1">
        <a:lnSpc>
          <a:spcPct val="90000"/>
        </a:lnSpc>
        <a:spcBef>
          <a:spcPct val="20000"/>
        </a:spcBef>
        <a:buFontTx/>
        <a:buBlip>
          <a:blip r:embed="rId20"/>
        </a:buBlip>
        <a:defRPr sz="1350" kern="1200">
          <a:solidFill>
            <a:schemeClr val="tx1"/>
          </a:solidFill>
          <a:latin typeface="+mn-lt"/>
          <a:ea typeface="+mn-ea"/>
          <a:cs typeface="+mn-cs"/>
        </a:defRPr>
      </a:lvl4pPr>
      <a:lvl5pPr marL="1092101" indent="-189310" algn="l" defTabSz="514329" rtl="0" eaLnBrk="1" latinLnBrk="0" hangingPunct="1">
        <a:lnSpc>
          <a:spcPct val="90000"/>
        </a:lnSpc>
        <a:spcBef>
          <a:spcPct val="20000"/>
        </a:spcBef>
        <a:buFontTx/>
        <a:buBlip>
          <a:blip r:embed="rId20"/>
        </a:buBlip>
        <a:defRPr sz="1350" kern="1200">
          <a:solidFill>
            <a:schemeClr val="tx1"/>
          </a:solidFill>
          <a:latin typeface="+mn-lt"/>
          <a:ea typeface="+mn-ea"/>
          <a:cs typeface="+mn-cs"/>
        </a:defRPr>
      </a:lvl5pPr>
      <a:lvl6pPr marL="1414406"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571"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735"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01"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329" rtl="0" eaLnBrk="1" latinLnBrk="0" hangingPunct="1">
        <a:defRPr sz="1013" kern="1200">
          <a:solidFill>
            <a:schemeClr val="tx1"/>
          </a:solidFill>
          <a:latin typeface="+mn-lt"/>
          <a:ea typeface="+mn-ea"/>
          <a:cs typeface="+mn-cs"/>
        </a:defRPr>
      </a:lvl1pPr>
      <a:lvl2pPr marL="257165" algn="l" defTabSz="514329" rtl="0" eaLnBrk="1" latinLnBrk="0" hangingPunct="1">
        <a:defRPr sz="1013" kern="1200">
          <a:solidFill>
            <a:schemeClr val="tx1"/>
          </a:solidFill>
          <a:latin typeface="+mn-lt"/>
          <a:ea typeface="+mn-ea"/>
          <a:cs typeface="+mn-cs"/>
        </a:defRPr>
      </a:lvl2pPr>
      <a:lvl3pPr marL="514329" algn="l" defTabSz="514329" rtl="0" eaLnBrk="1" latinLnBrk="0" hangingPunct="1">
        <a:defRPr sz="1013" kern="1200">
          <a:solidFill>
            <a:schemeClr val="tx1"/>
          </a:solidFill>
          <a:latin typeface="+mn-lt"/>
          <a:ea typeface="+mn-ea"/>
          <a:cs typeface="+mn-cs"/>
        </a:defRPr>
      </a:lvl3pPr>
      <a:lvl4pPr marL="771494" algn="l" defTabSz="514329" rtl="0" eaLnBrk="1" latinLnBrk="0" hangingPunct="1">
        <a:defRPr sz="1013" kern="1200">
          <a:solidFill>
            <a:schemeClr val="tx1"/>
          </a:solidFill>
          <a:latin typeface="+mn-lt"/>
          <a:ea typeface="+mn-ea"/>
          <a:cs typeface="+mn-cs"/>
        </a:defRPr>
      </a:lvl4pPr>
      <a:lvl5pPr marL="1028659" algn="l" defTabSz="514329" rtl="0" eaLnBrk="1" latinLnBrk="0" hangingPunct="1">
        <a:defRPr sz="1013" kern="1200">
          <a:solidFill>
            <a:schemeClr val="tx1"/>
          </a:solidFill>
          <a:latin typeface="+mn-lt"/>
          <a:ea typeface="+mn-ea"/>
          <a:cs typeface="+mn-cs"/>
        </a:defRPr>
      </a:lvl5pPr>
      <a:lvl6pPr marL="1285824" algn="l" defTabSz="514329" rtl="0" eaLnBrk="1" latinLnBrk="0" hangingPunct="1">
        <a:defRPr sz="1013" kern="1200">
          <a:solidFill>
            <a:schemeClr val="tx1"/>
          </a:solidFill>
          <a:latin typeface="+mn-lt"/>
          <a:ea typeface="+mn-ea"/>
          <a:cs typeface="+mn-cs"/>
        </a:defRPr>
      </a:lvl6pPr>
      <a:lvl7pPr marL="1542989" algn="l" defTabSz="514329" rtl="0" eaLnBrk="1" latinLnBrk="0" hangingPunct="1">
        <a:defRPr sz="1013" kern="1200">
          <a:solidFill>
            <a:schemeClr val="tx1"/>
          </a:solidFill>
          <a:latin typeface="+mn-lt"/>
          <a:ea typeface="+mn-ea"/>
          <a:cs typeface="+mn-cs"/>
        </a:defRPr>
      </a:lvl7pPr>
      <a:lvl8pPr marL="1800153" algn="l" defTabSz="514329" rtl="0" eaLnBrk="1" latinLnBrk="0" hangingPunct="1">
        <a:defRPr sz="1013" kern="1200">
          <a:solidFill>
            <a:schemeClr val="tx1"/>
          </a:solidFill>
          <a:latin typeface="+mn-lt"/>
          <a:ea typeface="+mn-ea"/>
          <a:cs typeface="+mn-cs"/>
        </a:defRPr>
      </a:lvl8pPr>
      <a:lvl9pPr marL="2057318" algn="l" defTabSz="514329" rtl="0" eaLnBrk="1" latinLnBrk="0" hangingPunct="1">
        <a:defRPr sz="1013"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0"/>
            <a:ext cx="11176000" cy="4985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08000" y="1412878"/>
            <a:ext cx="11176000" cy="160197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6942395"/>
      </p:ext>
    </p:extLst>
  </p:cSld>
  <p:clrMap bg1="dk1" tx1="lt1" bg2="dk2" tx2="lt2" accent1="accent1" accent2="accent2" accent3="accent3" accent4="accent4" accent5="accent5" accent6="accent6" hlink="hlink" folHlink="folHlink"/>
  <p:sldLayoutIdLst>
    <p:sldLayoutId id="2147484053" r:id="rId1"/>
    <p:sldLayoutId id="2147484054" r:id="rId2"/>
    <p:sldLayoutId id="2147484055" r:id="rId3"/>
    <p:sldLayoutId id="2147484056" r:id="rId4"/>
    <p:sldLayoutId id="2147484057" r:id="rId5"/>
    <p:sldLayoutId id="2147484058" r:id="rId6"/>
    <p:sldLayoutId id="2147484059" r:id="rId7"/>
    <p:sldLayoutId id="2147484060" r:id="rId8"/>
    <p:sldLayoutId id="2147484061" r:id="rId9"/>
    <p:sldLayoutId id="2147484062" r:id="rId10"/>
    <p:sldLayoutId id="2147484063" r:id="rId11"/>
    <p:sldLayoutId id="2147484065" r:id="rId12"/>
    <p:sldLayoutId id="2147484076" r:id="rId13"/>
    <p:sldLayoutId id="2147484078" r:id="rId14"/>
    <p:sldLayoutId id="2147484106" r:id="rId15"/>
    <p:sldLayoutId id="2147484115" r:id="rId16"/>
  </p:sldLayoutIdLst>
  <p:transition>
    <p:fade/>
  </p:transition>
  <p:txStyles>
    <p:titleStyle>
      <a:lvl1pPr algn="l" defTabSz="685772" rtl="0" eaLnBrk="1" latinLnBrk="0" hangingPunct="1">
        <a:lnSpc>
          <a:spcPct val="90000"/>
        </a:lnSpc>
        <a:spcBef>
          <a:spcPct val="0"/>
        </a:spcBef>
        <a:buNone/>
        <a:defRPr lang="en-US" sz="3600" b="0" kern="1200" cap="none" spc="-113"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97656" indent="-297656" algn="l" defTabSz="685772" rtl="0" eaLnBrk="1" latinLnBrk="0" hangingPunct="1">
        <a:lnSpc>
          <a:spcPct val="90000"/>
        </a:lnSpc>
        <a:spcBef>
          <a:spcPct val="20000"/>
        </a:spcBef>
        <a:buFontTx/>
        <a:buBlip>
          <a:blip r:embed="rId19"/>
        </a:buBlip>
        <a:defRPr sz="2400" kern="1200">
          <a:solidFill>
            <a:schemeClr val="tx1"/>
          </a:solidFill>
          <a:latin typeface="+mn-lt"/>
          <a:ea typeface="+mn-ea"/>
          <a:cs typeface="+mn-cs"/>
        </a:defRPr>
      </a:lvl1pPr>
      <a:lvl2pPr marL="685800" indent="-297656" algn="l" defTabSz="685772" rtl="0" eaLnBrk="1" latinLnBrk="0" hangingPunct="1">
        <a:lnSpc>
          <a:spcPct val="90000"/>
        </a:lnSpc>
        <a:spcBef>
          <a:spcPct val="20000"/>
        </a:spcBef>
        <a:buFontTx/>
        <a:buBlip>
          <a:blip r:embed="rId20"/>
        </a:buBlip>
        <a:defRPr sz="2100" kern="1200">
          <a:solidFill>
            <a:schemeClr val="tx1"/>
          </a:solidFill>
          <a:latin typeface="+mn-lt"/>
          <a:ea typeface="+mn-ea"/>
          <a:cs typeface="+mn-cs"/>
        </a:defRPr>
      </a:lvl2pPr>
      <a:lvl3pPr marL="944166" indent="-258366" algn="l" defTabSz="685772" rtl="0" eaLnBrk="1" latinLnBrk="0" hangingPunct="1">
        <a:lnSpc>
          <a:spcPct val="90000"/>
        </a:lnSpc>
        <a:spcBef>
          <a:spcPct val="20000"/>
        </a:spcBef>
        <a:buFontTx/>
        <a:buBlip>
          <a:blip r:embed="rId20"/>
        </a:buBlip>
        <a:defRPr sz="1800" kern="1200">
          <a:solidFill>
            <a:schemeClr val="tx1"/>
          </a:solidFill>
          <a:latin typeface="+mn-lt"/>
          <a:ea typeface="+mn-ea"/>
          <a:cs typeface="+mn-cs"/>
        </a:defRPr>
      </a:lvl3pPr>
      <a:lvl4pPr marL="1203722" indent="-259556" algn="l" defTabSz="685772" rtl="0" eaLnBrk="1" latinLnBrk="0" hangingPunct="1">
        <a:lnSpc>
          <a:spcPct val="90000"/>
        </a:lnSpc>
        <a:spcBef>
          <a:spcPct val="20000"/>
        </a:spcBef>
        <a:buFontTx/>
        <a:buBlip>
          <a:blip r:embed="rId20"/>
        </a:buBlip>
        <a:defRPr sz="1800" kern="1200">
          <a:solidFill>
            <a:schemeClr val="tx1"/>
          </a:solidFill>
          <a:latin typeface="+mn-lt"/>
          <a:ea typeface="+mn-ea"/>
          <a:cs typeface="+mn-cs"/>
        </a:defRPr>
      </a:lvl4pPr>
      <a:lvl5pPr marL="1456135" indent="-252413" algn="l" defTabSz="685772" rtl="0" eaLnBrk="1" latinLnBrk="0" hangingPunct="1">
        <a:lnSpc>
          <a:spcPct val="90000"/>
        </a:lnSpc>
        <a:spcBef>
          <a:spcPct val="20000"/>
        </a:spcBef>
        <a:buFontTx/>
        <a:buBlip>
          <a:blip r:embed="rId20"/>
        </a:buBlip>
        <a:defRPr sz="1800" kern="1200">
          <a:solidFill>
            <a:schemeClr val="tx1"/>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0"/>
            <a:ext cx="11176000" cy="4985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08000" y="1412878"/>
            <a:ext cx="11176000" cy="160197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0479254"/>
      </p:ext>
    </p:extLst>
  </p:cSld>
  <p:clrMap bg1="dk1" tx1="lt1" bg2="dk2" tx2="lt2" accent1="accent1" accent2="accent2" accent3="accent3" accent4="accent4" accent5="accent5" accent6="accent6" hlink="hlink" folHlink="fol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 id="2147484128" r:id="rId12"/>
    <p:sldLayoutId id="2147484129" r:id="rId13"/>
    <p:sldLayoutId id="2147484130" r:id="rId14"/>
    <p:sldLayoutId id="2147484131" r:id="rId15"/>
    <p:sldLayoutId id="2147484132" r:id="rId16"/>
    <p:sldLayoutId id="2147484140" r:id="rId17"/>
    <p:sldLayoutId id="2147484141" r:id="rId18"/>
  </p:sldLayoutIdLst>
  <p:transition>
    <p:fade/>
  </p:transition>
  <p:txStyles>
    <p:titleStyle>
      <a:lvl1pPr algn="l" defTabSz="685772" rtl="0" eaLnBrk="1" latinLnBrk="0" hangingPunct="1">
        <a:lnSpc>
          <a:spcPct val="90000"/>
        </a:lnSpc>
        <a:spcBef>
          <a:spcPct val="0"/>
        </a:spcBef>
        <a:buNone/>
        <a:defRPr lang="en-US" sz="3600" b="0" kern="1200" cap="none" spc="-113"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97656" indent="-297656" algn="l" defTabSz="685772" rtl="0" eaLnBrk="1" latinLnBrk="0" hangingPunct="1">
        <a:lnSpc>
          <a:spcPct val="90000"/>
        </a:lnSpc>
        <a:spcBef>
          <a:spcPct val="20000"/>
        </a:spcBef>
        <a:buFontTx/>
        <a:buBlip>
          <a:blip r:embed="rId21"/>
        </a:buBlip>
        <a:defRPr sz="2400" kern="1200">
          <a:solidFill>
            <a:schemeClr val="tx1"/>
          </a:solidFill>
          <a:latin typeface="+mn-lt"/>
          <a:ea typeface="+mn-ea"/>
          <a:cs typeface="+mn-cs"/>
        </a:defRPr>
      </a:lvl1pPr>
      <a:lvl2pPr marL="685800" indent="-297656" algn="l" defTabSz="685772" rtl="0" eaLnBrk="1" latinLnBrk="0" hangingPunct="1">
        <a:lnSpc>
          <a:spcPct val="90000"/>
        </a:lnSpc>
        <a:spcBef>
          <a:spcPct val="20000"/>
        </a:spcBef>
        <a:buFontTx/>
        <a:buBlip>
          <a:blip r:embed="rId22"/>
        </a:buBlip>
        <a:defRPr sz="2100" kern="1200">
          <a:solidFill>
            <a:schemeClr val="tx1"/>
          </a:solidFill>
          <a:latin typeface="+mn-lt"/>
          <a:ea typeface="+mn-ea"/>
          <a:cs typeface="+mn-cs"/>
        </a:defRPr>
      </a:lvl2pPr>
      <a:lvl3pPr marL="944166" indent="-258366" algn="l" defTabSz="685772" rtl="0" eaLnBrk="1" latinLnBrk="0" hangingPunct="1">
        <a:lnSpc>
          <a:spcPct val="90000"/>
        </a:lnSpc>
        <a:spcBef>
          <a:spcPct val="20000"/>
        </a:spcBef>
        <a:buFontTx/>
        <a:buBlip>
          <a:blip r:embed="rId22"/>
        </a:buBlip>
        <a:defRPr sz="1800" kern="1200">
          <a:solidFill>
            <a:schemeClr val="tx1"/>
          </a:solidFill>
          <a:latin typeface="+mn-lt"/>
          <a:ea typeface="+mn-ea"/>
          <a:cs typeface="+mn-cs"/>
        </a:defRPr>
      </a:lvl3pPr>
      <a:lvl4pPr marL="1203722" indent="-259556" algn="l" defTabSz="685772" rtl="0" eaLnBrk="1" latinLnBrk="0" hangingPunct="1">
        <a:lnSpc>
          <a:spcPct val="90000"/>
        </a:lnSpc>
        <a:spcBef>
          <a:spcPct val="20000"/>
        </a:spcBef>
        <a:buFontTx/>
        <a:buBlip>
          <a:blip r:embed="rId22"/>
        </a:buBlip>
        <a:defRPr sz="1800" kern="1200">
          <a:solidFill>
            <a:schemeClr val="tx1"/>
          </a:solidFill>
          <a:latin typeface="+mn-lt"/>
          <a:ea typeface="+mn-ea"/>
          <a:cs typeface="+mn-cs"/>
        </a:defRPr>
      </a:lvl4pPr>
      <a:lvl5pPr marL="1456135" indent="-252413" algn="l" defTabSz="685772" rtl="0" eaLnBrk="1" latinLnBrk="0" hangingPunct="1">
        <a:lnSpc>
          <a:spcPct val="90000"/>
        </a:lnSpc>
        <a:spcBef>
          <a:spcPct val="20000"/>
        </a:spcBef>
        <a:buFontTx/>
        <a:buBlip>
          <a:blip r:embed="rId22"/>
        </a:buBlip>
        <a:defRPr sz="1800" kern="1200">
          <a:solidFill>
            <a:schemeClr val="tx1"/>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0"/>
            <a:ext cx="11176000" cy="4985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08000" y="1412878"/>
            <a:ext cx="11176000" cy="160197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9691692"/>
      </p:ext>
    </p:extLst>
  </p:cSld>
  <p:clrMap bg1="dk1" tx1="lt1" bg2="dk2" tx2="lt2" accent1="accent1" accent2="accent2" accent3="accent3" accent4="accent4" accent5="accent5" accent6="accent6" hlink="hlink" folHlink="folHlink"/>
  <p:sldLayoutIdLst>
    <p:sldLayoutId id="2147484143" r:id="rId1"/>
    <p:sldLayoutId id="2147484144" r:id="rId2"/>
    <p:sldLayoutId id="2147484145" r:id="rId3"/>
    <p:sldLayoutId id="2147484146" r:id="rId4"/>
    <p:sldLayoutId id="2147484147" r:id="rId5"/>
    <p:sldLayoutId id="2147484148" r:id="rId6"/>
    <p:sldLayoutId id="2147484149" r:id="rId7"/>
    <p:sldLayoutId id="2147484150" r:id="rId8"/>
    <p:sldLayoutId id="2147484151" r:id="rId9"/>
    <p:sldLayoutId id="2147484152" r:id="rId10"/>
    <p:sldLayoutId id="2147484153" r:id="rId11"/>
    <p:sldLayoutId id="2147484155" r:id="rId12"/>
  </p:sldLayoutIdLst>
  <p:transition>
    <p:fade/>
  </p:transition>
  <p:txStyles>
    <p:titleStyle>
      <a:lvl1pPr algn="l" defTabSz="685772" rtl="0" eaLnBrk="1" latinLnBrk="0" hangingPunct="1">
        <a:lnSpc>
          <a:spcPct val="90000"/>
        </a:lnSpc>
        <a:spcBef>
          <a:spcPct val="0"/>
        </a:spcBef>
        <a:buNone/>
        <a:defRPr lang="en-US" sz="3600" b="0" kern="1200" cap="none" spc="-113"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97656" indent="-297656" algn="l" defTabSz="685772" rtl="0" eaLnBrk="1" latinLnBrk="0" hangingPunct="1">
        <a:lnSpc>
          <a:spcPct val="90000"/>
        </a:lnSpc>
        <a:spcBef>
          <a:spcPct val="20000"/>
        </a:spcBef>
        <a:buFontTx/>
        <a:buBlip>
          <a:blip r:embed="rId15"/>
        </a:buBlip>
        <a:defRPr sz="2400" kern="1200">
          <a:solidFill>
            <a:schemeClr val="tx1"/>
          </a:solidFill>
          <a:latin typeface="+mn-lt"/>
          <a:ea typeface="+mn-ea"/>
          <a:cs typeface="+mn-cs"/>
        </a:defRPr>
      </a:lvl1pPr>
      <a:lvl2pPr marL="685800" indent="-297656" algn="l" defTabSz="685772" rtl="0" eaLnBrk="1" latinLnBrk="0" hangingPunct="1">
        <a:lnSpc>
          <a:spcPct val="90000"/>
        </a:lnSpc>
        <a:spcBef>
          <a:spcPct val="20000"/>
        </a:spcBef>
        <a:buFontTx/>
        <a:buBlip>
          <a:blip r:embed="rId16"/>
        </a:buBlip>
        <a:defRPr sz="2100" kern="1200">
          <a:solidFill>
            <a:schemeClr val="tx1"/>
          </a:solidFill>
          <a:latin typeface="+mn-lt"/>
          <a:ea typeface="+mn-ea"/>
          <a:cs typeface="+mn-cs"/>
        </a:defRPr>
      </a:lvl2pPr>
      <a:lvl3pPr marL="944166" indent="-258366" algn="l" defTabSz="685772" rtl="0" eaLnBrk="1" latinLnBrk="0" hangingPunct="1">
        <a:lnSpc>
          <a:spcPct val="90000"/>
        </a:lnSpc>
        <a:spcBef>
          <a:spcPct val="20000"/>
        </a:spcBef>
        <a:buFontTx/>
        <a:buBlip>
          <a:blip r:embed="rId16"/>
        </a:buBlip>
        <a:defRPr sz="1800" kern="1200">
          <a:solidFill>
            <a:schemeClr val="tx1"/>
          </a:solidFill>
          <a:latin typeface="+mn-lt"/>
          <a:ea typeface="+mn-ea"/>
          <a:cs typeface="+mn-cs"/>
        </a:defRPr>
      </a:lvl3pPr>
      <a:lvl4pPr marL="1203722" indent="-259556" algn="l" defTabSz="685772" rtl="0" eaLnBrk="1" latinLnBrk="0" hangingPunct="1">
        <a:lnSpc>
          <a:spcPct val="90000"/>
        </a:lnSpc>
        <a:spcBef>
          <a:spcPct val="20000"/>
        </a:spcBef>
        <a:buFontTx/>
        <a:buBlip>
          <a:blip r:embed="rId16"/>
        </a:buBlip>
        <a:defRPr sz="1800" kern="1200">
          <a:solidFill>
            <a:schemeClr val="tx1"/>
          </a:solidFill>
          <a:latin typeface="+mn-lt"/>
          <a:ea typeface="+mn-ea"/>
          <a:cs typeface="+mn-cs"/>
        </a:defRPr>
      </a:lvl4pPr>
      <a:lvl5pPr marL="1456135" indent="-252413" algn="l" defTabSz="685772" rtl="0" eaLnBrk="1" latinLnBrk="0" hangingPunct="1">
        <a:lnSpc>
          <a:spcPct val="90000"/>
        </a:lnSpc>
        <a:spcBef>
          <a:spcPct val="20000"/>
        </a:spcBef>
        <a:buFontTx/>
        <a:buBlip>
          <a:blip r:embed="rId16"/>
        </a:buBlip>
        <a:defRPr sz="1800" kern="1200">
          <a:solidFill>
            <a:schemeClr val="tx1"/>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xml"/><Relationship Id="rId1" Type="http://schemas.openxmlformats.org/officeDocument/2006/relationships/slideLayout" Target="../slideLayouts/slideLayout47.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47.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8.xml"/><Relationship Id="rId1" Type="http://schemas.openxmlformats.org/officeDocument/2006/relationships/slideLayout" Target="../slideLayouts/slideLayout47.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xml"/><Relationship Id="rId1" Type="http://schemas.openxmlformats.org/officeDocument/2006/relationships/slideLayout" Target="../slideLayouts/slideLayout47.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4.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47.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47.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47.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47.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47.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7.xml"/><Relationship Id="rId1" Type="http://schemas.openxmlformats.org/officeDocument/2006/relationships/slideLayout" Target="../slideLayouts/slideLayout163.xml"/></Relationships>
</file>

<file path=ppt/slides/_rels/slide2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8.xml"/><Relationship Id="rId1" Type="http://schemas.openxmlformats.org/officeDocument/2006/relationships/slideLayout" Target="../slideLayouts/slideLayout163.xml"/></Relationships>
</file>

<file path=ppt/slides/_rels/slide23.xml.rels><?xml version="1.0" encoding="UTF-8" standalone="yes"?>
<Relationships xmlns="http://schemas.openxmlformats.org/package/2006/relationships"><Relationship Id="rId3" Type="http://schemas.openxmlformats.org/officeDocument/2006/relationships/hyperlink" Target="https://content.byui.edu/items/9e721632-64b3-4720-ba3e-bb4b507b0898/1/?attachment.uuid=9f066bb2-3832-432f-ad43-7df06162cb47" TargetMode="External"/><Relationship Id="rId2" Type="http://schemas.openxmlformats.org/officeDocument/2006/relationships/notesSlide" Target="../notesSlides/notesSlide19.xml"/><Relationship Id="rId1" Type="http://schemas.openxmlformats.org/officeDocument/2006/relationships/slideLayout" Target="../slideLayouts/slideLayout16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3.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6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7.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7.xml"/></Relationships>
</file>

<file path=ppt/slides/_rels/slide3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8.xml"/><Relationship Id="rId1" Type="http://schemas.openxmlformats.org/officeDocument/2006/relationships/slideLayout" Target="../slideLayouts/slideLayout47.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7.xml"/></Relationships>
</file>

<file path=ppt/slides/_rels/slide36.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30.xml"/><Relationship Id="rId1" Type="http://schemas.openxmlformats.org/officeDocument/2006/relationships/slideLayout" Target="../slideLayouts/slideLayout47.xml"/><Relationship Id="rId5" Type="http://schemas.openxmlformats.org/officeDocument/2006/relationships/image" Target="../media/image44.png"/><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47.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47.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47.xml"/><Relationship Id="rId5" Type="http://schemas.openxmlformats.org/officeDocument/2006/relationships/image" Target="../media/image18.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xml"/><Relationship Id="rId1" Type="http://schemas.openxmlformats.org/officeDocument/2006/relationships/slideLayout" Target="../slideLayouts/slideLayout47.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437" y="1664679"/>
            <a:ext cx="7681913" cy="1142621"/>
          </a:xfrm>
        </p:spPr>
        <p:txBody>
          <a:bodyPr/>
          <a:lstStyle/>
          <a:p>
            <a:r>
              <a:rPr lang="en-US" dirty="0"/>
              <a:t>ECEN 150</a:t>
            </a:r>
            <a:br>
              <a:rPr lang="en-US" dirty="0"/>
            </a:br>
            <a:r>
              <a:rPr lang="en-US" dirty="0"/>
              <a:t>Circuit Analysis I</a:t>
            </a:r>
          </a:p>
        </p:txBody>
      </p:sp>
      <p:sp>
        <p:nvSpPr>
          <p:cNvPr id="4" name="Rectangle 3"/>
          <p:cNvSpPr/>
          <p:nvPr/>
        </p:nvSpPr>
        <p:spPr>
          <a:xfrm>
            <a:off x="2119435" y="3272388"/>
            <a:ext cx="8238014" cy="707886"/>
          </a:xfrm>
          <a:prstGeom prst="rect">
            <a:avLst/>
          </a:prstGeom>
        </p:spPr>
        <p:txBody>
          <a:bodyPr wrap="square">
            <a:spAutoFit/>
          </a:bodyPr>
          <a:lstStyle/>
          <a:p>
            <a:r>
              <a:rPr lang="en-US" sz="4000" spc="-113"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Cambria Math" panose="02040503050406030204" pitchFamily="18" charset="0"/>
                <a:ea typeface="Cambria Math" panose="02040503050406030204" pitchFamily="18" charset="0"/>
                <a:cs typeface="Arial" charset="0"/>
              </a:rPr>
              <a:t>Nodal and </a:t>
            </a:r>
            <a:r>
              <a:rPr lang="en-US" sz="4000" spc="-113">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Cambria Math" panose="02040503050406030204" pitchFamily="18" charset="0"/>
                <a:ea typeface="Cambria Math" panose="02040503050406030204" pitchFamily="18" charset="0"/>
                <a:cs typeface="Arial" charset="0"/>
              </a:rPr>
              <a:t>Mesh Analysis</a:t>
            </a:r>
            <a:endParaRPr lang="en-US" sz="4000"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2303404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9897" y="8395"/>
            <a:ext cx="8978353" cy="533400"/>
          </a:xfrm>
        </p:spPr>
        <p:txBody>
          <a:bodyPr>
            <a:noAutofit/>
          </a:bodyPr>
          <a:lstStyle/>
          <a:p>
            <a:pPr algn="ctr"/>
            <a:r>
              <a:rPr lang="en-US" sz="4000" dirty="0"/>
              <a:t>Nodal Analysis Example 2 (Continued) </a:t>
            </a:r>
          </a:p>
        </p:txBody>
      </p:sp>
      <mc:AlternateContent xmlns:mc="http://schemas.openxmlformats.org/markup-compatibility/2006" xmlns:a14="http://schemas.microsoft.com/office/drawing/2010/main">
        <mc:Choice Requires="a14">
          <p:sp>
            <p:nvSpPr>
              <p:cNvPr id="7" name="Rectangle 6"/>
              <p:cNvSpPr/>
              <p:nvPr/>
            </p:nvSpPr>
            <p:spPr>
              <a:xfrm>
                <a:off x="358588" y="644414"/>
                <a:ext cx="11734800" cy="6128152"/>
              </a:xfrm>
              <a:prstGeom prst="rect">
                <a:avLst/>
              </a:prstGeom>
              <a:solidFill>
                <a:schemeClr val="tx1">
                  <a:lumMod val="95000"/>
                </a:schemeClr>
              </a:solidFill>
              <a:ln w="38100" cmpd="thickThin">
                <a:solidFill>
                  <a:schemeClr val="accent1"/>
                </a:solidFill>
              </a:ln>
            </p:spPr>
            <p:txBody>
              <a:bodyPr wrap="square">
                <a:spAutoFit/>
              </a:bodyPr>
              <a:lstStyle/>
              <a:p>
                <a:pPr marL="285750" indent="-285750">
                  <a:lnSpc>
                    <a:spcPct val="107000"/>
                  </a:lnSpc>
                  <a:spcBef>
                    <a:spcPts val="0"/>
                  </a:spcBef>
                  <a:spcAft>
                    <a:spcPts val="0"/>
                  </a:spcAft>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To demonstrate that chosen node current</a:t>
                </a:r>
              </a:p>
              <a:p>
                <a:pPr>
                  <a:lnSpc>
                    <a:spcPct val="107000"/>
                  </a:lnSpc>
                  <a:spcBef>
                    <a:spcPts val="0"/>
                  </a:spcBef>
                  <a:spcAft>
                    <a:spcPts val="0"/>
                  </a:spcAft>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directions don’t affect the solution, let’s</a:t>
                </a:r>
              </a:p>
              <a:p>
                <a:pPr>
                  <a:lnSpc>
                    <a:spcPct val="107000"/>
                  </a:lnSpc>
                  <a:spcBef>
                    <a:spcPts val="0"/>
                  </a:spcBef>
                  <a:spcAft>
                    <a:spcPts val="0"/>
                  </a:spcAft>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re-calculate node v</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3</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with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5</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current chosen</a:t>
                </a:r>
              </a:p>
              <a:p>
                <a:pPr>
                  <a:lnSpc>
                    <a:spcPct val="107000"/>
                  </a:lnSpc>
                  <a:spcBef>
                    <a:spcPts val="0"/>
                  </a:spcBef>
                  <a:spcAft>
                    <a:spcPts val="0"/>
                  </a:spcAft>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to flow into the battery v</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s2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instead of out of</a:t>
                </a:r>
              </a:p>
              <a:p>
                <a:pPr>
                  <a:lnSpc>
                    <a:spcPct val="107000"/>
                  </a:lnSpc>
                  <a:spcBef>
                    <a:spcPts val="0"/>
                  </a:spcBef>
                  <a:spcAft>
                    <a:spcPts val="0"/>
                  </a:spcAft>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the battery as we previously chose.</a:t>
                </a: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endParaRPr>
              </a:p>
              <a:p>
                <a:pPr>
                  <a:lnSpc>
                    <a:spcPct val="107000"/>
                  </a:lnSpc>
                  <a:spcBef>
                    <a:spcPts val="0"/>
                  </a:spcBef>
                  <a:spcAft>
                    <a:spcPts val="800"/>
                  </a:spcAft>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Then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3</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4</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5</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and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5</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(v</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3</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v</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4</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)/R5.</a:t>
                </a:r>
              </a:p>
              <a:p>
                <a:pPr>
                  <a:lnSpc>
                    <a:spcPct val="107000"/>
                  </a:lnSpc>
                  <a:spcBef>
                    <a:spcPts val="0"/>
                  </a:spcBef>
                  <a:spcAft>
                    <a:spcPts val="800"/>
                  </a:spcAft>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a:t>
                </a:r>
                <a:r>
                  <a:rPr lang="en-US" b="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Node v</a:t>
                </a:r>
                <a:r>
                  <a:rPr lang="en-US" b="1"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3</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3</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4</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5</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f>
                      <m:fPr>
                        <m:ctrlPr>
                          <a:rPr lang="en-US"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en-US"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cs typeface="Times New Roman" panose="02020603050405020304" pitchFamily="18" charset="0"/>
                              </a:rPr>
                              <m:t>v</m:t>
                            </m:r>
                          </m:e>
                          <m:sub>
                            <m:r>
                              <a:rPr lang="en-US">
                                <a:solidFill>
                                  <a:schemeClr val="bg1"/>
                                </a:solidFill>
                                <a:latin typeface="Cambria Math" panose="02040503050406030204" pitchFamily="18" charset="0"/>
                                <a:ea typeface="Cambria Math" panose="02040503050406030204" pitchFamily="18" charset="0"/>
                                <a:cs typeface="Times New Roman" panose="02020603050405020304" pitchFamily="18" charset="0"/>
                              </a:rPr>
                              <m:t>2</m:t>
                            </m:r>
                          </m:sub>
                        </m:sSub>
                        <m:r>
                          <a:rPr lang="en-US">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cs typeface="Times New Roman" panose="02020603050405020304" pitchFamily="18" charset="0"/>
                              </a:rPr>
                              <m:t>v</m:t>
                            </m:r>
                          </m:e>
                          <m:sub>
                            <m:r>
                              <a:rPr lang="en-US">
                                <a:solidFill>
                                  <a:schemeClr val="bg1"/>
                                </a:solidFill>
                                <a:latin typeface="Cambria Math" panose="02040503050406030204" pitchFamily="18" charset="0"/>
                                <a:ea typeface="Cambria Math" panose="02040503050406030204" pitchFamily="18" charset="0"/>
                                <a:cs typeface="Times New Roman" panose="02020603050405020304" pitchFamily="18" charset="0"/>
                              </a:rPr>
                              <m:t>3</m:t>
                            </m:r>
                          </m:sub>
                        </m:sSub>
                      </m:num>
                      <m:den>
                        <m:r>
                          <m:rPr>
                            <m:sty m:val="p"/>
                          </m:rPr>
                          <a:rPr lang="en-US">
                            <a:solidFill>
                              <a:schemeClr val="bg1"/>
                            </a:solidFill>
                            <a:latin typeface="Cambria Math" panose="02040503050406030204" pitchFamily="18" charset="0"/>
                            <a:ea typeface="Cambria Math" panose="02040503050406030204" pitchFamily="18" charset="0"/>
                            <a:cs typeface="Times New Roman" panose="02020603050405020304" pitchFamily="18" charset="0"/>
                          </a:rPr>
                          <m:t>R</m:t>
                        </m:r>
                        <m:r>
                          <a:rPr lang="en-US"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3</m:t>
                        </m:r>
                      </m:den>
                    </m:f>
                    <m:r>
                      <a:rPr lang="en-US">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en-US"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cs typeface="Times New Roman" panose="02020603050405020304" pitchFamily="18" charset="0"/>
                              </a:rPr>
                              <m:t>v</m:t>
                            </m:r>
                          </m:e>
                          <m:sub>
                            <m:r>
                              <a:rPr lang="en-US">
                                <a:solidFill>
                                  <a:schemeClr val="bg1"/>
                                </a:solidFill>
                                <a:latin typeface="Cambria Math" panose="02040503050406030204" pitchFamily="18" charset="0"/>
                                <a:ea typeface="Cambria Math" panose="02040503050406030204" pitchFamily="18" charset="0"/>
                                <a:cs typeface="Times New Roman" panose="02020603050405020304" pitchFamily="18" charset="0"/>
                              </a:rPr>
                              <m:t>3</m:t>
                            </m:r>
                          </m:sub>
                        </m:sSub>
                      </m:num>
                      <m:den>
                        <m:r>
                          <m:rPr>
                            <m:sty m:val="p"/>
                          </m:rPr>
                          <a:rPr lang="en-US">
                            <a:solidFill>
                              <a:schemeClr val="bg1"/>
                            </a:solidFill>
                            <a:latin typeface="Cambria Math" panose="02040503050406030204" pitchFamily="18" charset="0"/>
                            <a:ea typeface="Cambria Math" panose="02040503050406030204" pitchFamily="18" charset="0"/>
                            <a:cs typeface="Times New Roman" panose="02020603050405020304" pitchFamily="18" charset="0"/>
                          </a:rPr>
                          <m:t>R</m:t>
                        </m:r>
                        <m:r>
                          <a:rPr lang="en-US"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4</m:t>
                        </m:r>
                      </m:den>
                    </m:f>
                    <m:r>
                      <a:rPr lang="en-US"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en-US"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cs typeface="Times New Roman" panose="02020603050405020304" pitchFamily="18" charset="0"/>
                              </a:rPr>
                              <m:t>v</m:t>
                            </m:r>
                          </m:e>
                          <m:sub>
                            <m:r>
                              <a:rPr lang="en-US" b="0" i="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3</m:t>
                            </m:r>
                          </m:sub>
                        </m:sSub>
                        <m:r>
                          <a:rPr lang="en-US"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cs typeface="Times New Roman" panose="02020603050405020304" pitchFamily="18" charset="0"/>
                              </a:rPr>
                              <m:t>v</m:t>
                            </m:r>
                          </m:e>
                          <m:sub>
                            <m:r>
                              <a:rPr lang="en-US" b="0" i="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4</m:t>
                            </m:r>
                          </m:sub>
                        </m:sSub>
                      </m:num>
                      <m:den>
                        <m:r>
                          <m:rPr>
                            <m:sty m:val="p"/>
                          </m:rPr>
                          <a:rPr lang="en-US">
                            <a:solidFill>
                              <a:schemeClr val="bg1"/>
                            </a:solidFill>
                            <a:latin typeface="Cambria Math" panose="02040503050406030204" pitchFamily="18" charset="0"/>
                            <a:ea typeface="Cambria Math" panose="02040503050406030204" pitchFamily="18" charset="0"/>
                            <a:cs typeface="Times New Roman" panose="02020603050405020304" pitchFamily="18" charset="0"/>
                          </a:rPr>
                          <m:t>R</m:t>
                        </m:r>
                        <m:r>
                          <a:rPr lang="en-US"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5</m:t>
                        </m:r>
                      </m:den>
                    </m:f>
                    <m:r>
                      <a:rPr lang="en-US">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oMath>
                </a14:m>
                <a:endPar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endParaRPr>
              </a:p>
              <a:p>
                <a:pPr>
                  <a:lnSpc>
                    <a:spcPct val="107000"/>
                  </a:lnSpc>
                  <a:spcBef>
                    <a:spcPts val="0"/>
                  </a:spcBef>
                  <a:spcAft>
                    <a:spcPts val="0"/>
                  </a:spcAft>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Previously obtained</a:t>
                </a:r>
                <a14:m>
                  <m:oMath xmlns:m="http://schemas.openxmlformats.org/officeDocument/2006/math">
                    <m:r>
                      <a:rPr lang="en-US" b="0" i="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 </m:t>
                    </m:r>
                    <m:f>
                      <m:fPr>
                        <m:ctrlPr>
                          <a:rPr lang="en-US"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en-US"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cs typeface="Times New Roman" panose="02020603050405020304" pitchFamily="18" charset="0"/>
                              </a:rPr>
                              <m:t>v</m:t>
                            </m:r>
                          </m:e>
                          <m:sub>
                            <m:r>
                              <a:rPr lang="en-US">
                                <a:solidFill>
                                  <a:schemeClr val="bg1"/>
                                </a:solidFill>
                                <a:latin typeface="Cambria Math" panose="02040503050406030204" pitchFamily="18" charset="0"/>
                                <a:ea typeface="Cambria Math" panose="02040503050406030204" pitchFamily="18" charset="0"/>
                                <a:cs typeface="Times New Roman" panose="02020603050405020304" pitchFamily="18" charset="0"/>
                              </a:rPr>
                              <m:t>2</m:t>
                            </m:r>
                          </m:sub>
                        </m:sSub>
                        <m:r>
                          <a:rPr lang="en-US">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cs typeface="Times New Roman" panose="02020603050405020304" pitchFamily="18" charset="0"/>
                              </a:rPr>
                              <m:t>v</m:t>
                            </m:r>
                          </m:e>
                          <m:sub>
                            <m:r>
                              <a:rPr lang="en-US">
                                <a:solidFill>
                                  <a:schemeClr val="bg1"/>
                                </a:solidFill>
                                <a:latin typeface="Cambria Math" panose="02040503050406030204" pitchFamily="18" charset="0"/>
                                <a:ea typeface="Cambria Math" panose="02040503050406030204" pitchFamily="18" charset="0"/>
                                <a:cs typeface="Times New Roman" panose="02020603050405020304" pitchFamily="18" charset="0"/>
                              </a:rPr>
                              <m:t>3</m:t>
                            </m:r>
                          </m:sub>
                        </m:sSub>
                      </m:num>
                      <m:den>
                        <m:r>
                          <m:rPr>
                            <m:sty m:val="p"/>
                          </m:rPr>
                          <a:rPr lang="en-US">
                            <a:solidFill>
                              <a:schemeClr val="bg1"/>
                            </a:solidFill>
                            <a:latin typeface="Cambria Math" panose="02040503050406030204" pitchFamily="18" charset="0"/>
                            <a:ea typeface="Cambria Math" panose="02040503050406030204" pitchFamily="18" charset="0"/>
                            <a:cs typeface="Times New Roman" panose="02020603050405020304" pitchFamily="18" charset="0"/>
                          </a:rPr>
                          <m:t>R</m:t>
                        </m:r>
                        <m:r>
                          <a:rPr lang="en-US"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3</m:t>
                        </m:r>
                      </m:den>
                    </m:f>
                    <m:r>
                      <a:rPr lang="en-US">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en-US"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cs typeface="Times New Roman" panose="02020603050405020304" pitchFamily="18" charset="0"/>
                              </a:rPr>
                              <m:t>v</m:t>
                            </m:r>
                          </m:e>
                          <m:sub>
                            <m:r>
                              <a:rPr lang="en-US">
                                <a:solidFill>
                                  <a:schemeClr val="bg1"/>
                                </a:solidFill>
                                <a:latin typeface="Cambria Math" panose="02040503050406030204" pitchFamily="18" charset="0"/>
                                <a:ea typeface="Cambria Math" panose="02040503050406030204" pitchFamily="18" charset="0"/>
                                <a:cs typeface="Times New Roman" panose="02020603050405020304" pitchFamily="18" charset="0"/>
                              </a:rPr>
                              <m:t>4</m:t>
                            </m:r>
                          </m:sub>
                        </m:sSub>
                        <m:r>
                          <a:rPr lang="en-US"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cs typeface="Times New Roman" panose="02020603050405020304" pitchFamily="18" charset="0"/>
                              </a:rPr>
                              <m:t>v</m:t>
                            </m:r>
                          </m:e>
                          <m:sub>
                            <m:r>
                              <a:rPr lang="en-US">
                                <a:solidFill>
                                  <a:schemeClr val="bg1"/>
                                </a:solidFill>
                                <a:latin typeface="Cambria Math" panose="02040503050406030204" pitchFamily="18" charset="0"/>
                                <a:ea typeface="Cambria Math" panose="02040503050406030204" pitchFamily="18" charset="0"/>
                                <a:cs typeface="Times New Roman" panose="02020603050405020304" pitchFamily="18" charset="0"/>
                              </a:rPr>
                              <m:t>3</m:t>
                            </m:r>
                          </m:sub>
                        </m:sSub>
                      </m:num>
                      <m:den>
                        <m:r>
                          <m:rPr>
                            <m:sty m:val="p"/>
                          </m:rPr>
                          <a:rPr lang="en-US">
                            <a:solidFill>
                              <a:schemeClr val="bg1"/>
                            </a:solidFill>
                            <a:latin typeface="Cambria Math" panose="02040503050406030204" pitchFamily="18" charset="0"/>
                            <a:ea typeface="Cambria Math" panose="02040503050406030204" pitchFamily="18" charset="0"/>
                            <a:cs typeface="Times New Roman" panose="02020603050405020304" pitchFamily="18" charset="0"/>
                          </a:rPr>
                          <m:t>R</m:t>
                        </m:r>
                        <m:r>
                          <a:rPr lang="en-US"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5</m:t>
                        </m:r>
                      </m:den>
                    </m:f>
                    <m:r>
                      <a:rPr lang="en-US">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en-US"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cs typeface="Times New Roman" panose="02020603050405020304" pitchFamily="18" charset="0"/>
                              </a:rPr>
                              <m:t>v</m:t>
                            </m:r>
                          </m:e>
                          <m:sub>
                            <m:r>
                              <a:rPr lang="en-US">
                                <a:solidFill>
                                  <a:schemeClr val="bg1"/>
                                </a:solidFill>
                                <a:latin typeface="Cambria Math" panose="02040503050406030204" pitchFamily="18" charset="0"/>
                                <a:ea typeface="Cambria Math" panose="02040503050406030204" pitchFamily="18" charset="0"/>
                                <a:cs typeface="Times New Roman" panose="02020603050405020304" pitchFamily="18" charset="0"/>
                              </a:rPr>
                              <m:t>3</m:t>
                            </m:r>
                          </m:sub>
                        </m:sSub>
                      </m:num>
                      <m:den>
                        <m:r>
                          <m:rPr>
                            <m:sty m:val="p"/>
                          </m:rPr>
                          <a:rPr lang="en-US">
                            <a:solidFill>
                              <a:schemeClr val="bg1"/>
                            </a:solidFill>
                            <a:latin typeface="Cambria Math" panose="02040503050406030204" pitchFamily="18" charset="0"/>
                            <a:ea typeface="Cambria Math" panose="02040503050406030204" pitchFamily="18" charset="0"/>
                            <a:cs typeface="Times New Roman" panose="02020603050405020304" pitchFamily="18" charset="0"/>
                          </a:rPr>
                          <m:t>R</m:t>
                        </m:r>
                        <m:r>
                          <a:rPr lang="en-US"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4</m:t>
                        </m:r>
                      </m:den>
                    </m:f>
                    <m:r>
                      <a:rPr lang="en-US" b="0" i="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 </m:t>
                    </m:r>
                  </m:oMath>
                </a14:m>
                <a:endParaRPr lang="en-US" b="0" i="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endParaRPr>
              </a:p>
              <a:p>
                <a:pPr>
                  <a:lnSpc>
                    <a:spcPct val="107000"/>
                  </a:lnSpc>
                  <a:spcBef>
                    <a:spcPts val="0"/>
                  </a:spcBef>
                  <a:spcAft>
                    <a:spcPts val="1200"/>
                  </a:spcAft>
                </a:pPr>
                <a14:m>
                  <m:oMath xmlns:m="http://schemas.openxmlformats.org/officeDocument/2006/math">
                    <m:r>
                      <m:rPr>
                        <m:nor/>
                      </m:rPr>
                      <a:rPr lang="en-US"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f</m:t>
                    </m:r>
                    <m:r>
                      <m:rPr>
                        <m:nor/>
                      </m:rP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or</m:t>
                    </m:r>
                    <m:r>
                      <m:rPr>
                        <m:nor/>
                      </m:rP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 </m:t>
                    </m:r>
                    <m:r>
                      <m:rPr>
                        <m:nor/>
                      </m:rP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i</m:t>
                    </m:r>
                    <m:r>
                      <m:rPr>
                        <m:nor/>
                      </m:rP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5</m:t>
                    </m:r>
                    <m:r>
                      <m:rPr>
                        <m:nor/>
                      </m:rP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 </m:t>
                    </m:r>
                    <m:r>
                      <m:rPr>
                        <m:nor/>
                      </m:rP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current</m:t>
                    </m:r>
                    <m:r>
                      <m:rPr>
                        <m:nor/>
                      </m:rP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 </m:t>
                    </m:r>
                    <m:r>
                      <m:rPr>
                        <m:nor/>
                      </m:rPr>
                      <a:rPr lang="en-US" b="0" i="0"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flowing</m:t>
                    </m:r>
                    <m:r>
                      <m:rPr>
                        <m:nor/>
                      </m:rPr>
                      <a:rPr lang="en-US" b="0" i="0"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 </m:t>
                    </m:r>
                    <m:r>
                      <m:rPr>
                        <m:nor/>
                      </m:rP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the</m:t>
                    </m:r>
                    <m:r>
                      <m:rPr>
                        <m:nor/>
                      </m:rP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 </m:t>
                    </m:r>
                    <m:r>
                      <m:rPr>
                        <m:nor/>
                      </m:rP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other</m:t>
                    </m:r>
                    <m:r>
                      <m:rPr>
                        <m:nor/>
                      </m:rP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 </m:t>
                    </m:r>
                    <m:r>
                      <m:rPr>
                        <m:nor/>
                      </m:rP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direction</m:t>
                    </m:r>
                    <m:r>
                      <a:rPr lang="en-US" b="0" i="0"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which</m:t>
                    </m:r>
                    <m:r>
                      <a:rPr lang="en-US" b="0" i="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is</m:t>
                    </m:r>
                    <m:r>
                      <a:rPr lang="en-US" b="0" i="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the same algebraically.</a:t>
                </a:r>
              </a:p>
              <a:p>
                <a:pPr algn="ctr">
                  <a:lnSpc>
                    <a:spcPct val="107000"/>
                  </a:lnSpc>
                  <a:spcBef>
                    <a:spcPts val="0"/>
                  </a:spcBef>
                  <a:spcAft>
                    <a:spcPts val="0"/>
                  </a:spcAft>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f>
                      <m:f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v</m:t>
                            </m:r>
                          </m:e>
                          <m:sub>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2</m:t>
                            </m:r>
                          </m:sub>
                        </m:sSub>
                      </m:num>
                      <m:den>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R</m:t>
                        </m:r>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3</m:t>
                        </m:r>
                      </m:den>
                    </m:f>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 </m:t>
                    </m:r>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v</m:t>
                            </m:r>
                          </m:e>
                          <m:sub>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3</m:t>
                            </m:r>
                          </m:sub>
                        </m:sSub>
                      </m:num>
                      <m:den>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R</m:t>
                        </m:r>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3</m:t>
                        </m:r>
                      </m:den>
                    </m:f>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v</m:t>
                            </m:r>
                          </m:e>
                          <m:sub>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3</m:t>
                            </m:r>
                          </m:sub>
                        </m:sSub>
                      </m:num>
                      <m:den>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R</m:t>
                        </m:r>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4</m:t>
                        </m:r>
                      </m:den>
                    </m:f>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v</m:t>
                            </m:r>
                          </m:e>
                          <m:sub>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3</m:t>
                            </m:r>
                          </m:sub>
                        </m:sSub>
                      </m:num>
                      <m:den>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R</m:t>
                        </m:r>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5</m:t>
                        </m:r>
                      </m:den>
                    </m:f>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v</m:t>
                            </m:r>
                          </m:e>
                          <m:sub>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4</m:t>
                            </m:r>
                          </m:sub>
                        </m:sSub>
                      </m:num>
                      <m:den>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R</m:t>
                        </m:r>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5</m:t>
                        </m:r>
                      </m:den>
                    </m:f>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       </m:t>
                    </m:r>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R</m:t>
                        </m:r>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3</m:t>
                        </m:r>
                      </m:den>
                    </m:f>
                    <m:sSub>
                      <m:sSubPr>
                        <m:ctrlPr>
                          <a:rPr lang="en-US"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v</m:t>
                        </m:r>
                      </m:e>
                      <m:sub>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2</m:t>
                        </m:r>
                      </m:sub>
                    </m:sSub>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f>
                          <m:f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R</m:t>
                            </m:r>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3</m:t>
                            </m:r>
                          </m:den>
                        </m:f>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R</m:t>
                            </m:r>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4</m:t>
                            </m:r>
                          </m:den>
                        </m:f>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R</m:t>
                            </m:r>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5</m:t>
                            </m:r>
                          </m:den>
                        </m:f>
                      </m:e>
                    </m:d>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v</m:t>
                        </m:r>
                      </m:e>
                      <m:sub>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3</m:t>
                        </m:r>
                      </m:sub>
                    </m:sSub>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v</m:t>
                            </m:r>
                          </m:e>
                          <m:sub>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4</m:t>
                            </m:r>
                          </m:sub>
                        </m:sSub>
                      </m:num>
                      <m:den>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R</m:t>
                        </m:r>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5</m:t>
                        </m:r>
                      </m:den>
                    </m:f>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           </m:t>
                    </m:r>
                  </m:oMath>
                </a14:m>
                <a:endPar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endParaRPr>
              </a:p>
              <a:p>
                <a:pPr>
                  <a:lnSpc>
                    <a:spcPct val="107000"/>
                  </a:lnSpc>
                  <a:spcBef>
                    <a:spcPts val="0"/>
                  </a:spcBef>
                  <a:spcAft>
                    <a:spcPts val="0"/>
                  </a:spcAft>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a:t>
                </a:r>
              </a:p>
              <a:p>
                <a:pPr>
                  <a:lnSpc>
                    <a:spcPct val="107000"/>
                  </a:lnSpc>
                  <a:spcBef>
                    <a:spcPts val="0"/>
                  </a:spcBef>
                  <a:spcAft>
                    <a:spcPts val="0"/>
                  </a:spcAft>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(Equation 2 after scaling by 1000):  -10.0v</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+ 20.5v</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3</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83.3. </a:t>
                </a: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endParaRPr>
              </a:p>
              <a:p>
                <a:pPr marL="285750" indent="-285750">
                  <a:lnSpc>
                    <a:spcPct val="107000"/>
                  </a:lnSpc>
                  <a:spcBef>
                    <a:spcPts val="0"/>
                  </a:spcBef>
                  <a:spcAft>
                    <a:spcPts val="0"/>
                  </a:spcAft>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Same equation as before with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5</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flowing the opposite direction. Why?</a:t>
                </a: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endParaRPr>
              </a:p>
              <a:p>
                <a:pPr>
                  <a:lnSpc>
                    <a:spcPct val="107000"/>
                  </a:lnSpc>
                  <a:spcBef>
                    <a:spcPts val="0"/>
                  </a:spcBef>
                  <a:spcAft>
                    <a:spcPts val="0"/>
                  </a:spcAft>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Because the relationship between node voltages and resistances does not change by our choice of current direction, which is often just a guess in many nodal analysis circuits.</a:t>
                </a:r>
              </a:p>
            </p:txBody>
          </p:sp>
        </mc:Choice>
        <mc:Fallback xmlns="">
          <p:sp>
            <p:nvSpPr>
              <p:cNvPr id="7" name="Rectangle 6"/>
              <p:cNvSpPr>
                <a:spLocks noRot="1" noChangeAspect="1" noMove="1" noResize="1" noEditPoints="1" noAdjustHandles="1" noChangeArrowheads="1" noChangeShapeType="1" noTextEdit="1"/>
              </p:cNvSpPr>
              <p:nvPr/>
            </p:nvSpPr>
            <p:spPr>
              <a:xfrm>
                <a:off x="358588" y="644414"/>
                <a:ext cx="11734800" cy="6128152"/>
              </a:xfrm>
              <a:prstGeom prst="rect">
                <a:avLst/>
              </a:prstGeom>
              <a:blipFill>
                <a:blip r:embed="rId3"/>
                <a:stretch>
                  <a:fillRect l="-311" t="-396"/>
                </a:stretch>
              </a:blipFill>
              <a:ln w="38100" cmpd="thickThin">
                <a:solidFill>
                  <a:schemeClr val="accent1"/>
                </a:solidFill>
              </a:ln>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6853873" y="716010"/>
            <a:ext cx="5141479" cy="2659200"/>
          </a:xfrm>
          <a:prstGeom prst="rect">
            <a:avLst/>
          </a:prstGeom>
        </p:spPr>
      </p:pic>
    </p:spTree>
    <p:extLst>
      <p:ext uri="{BB962C8B-B14F-4D97-AF65-F5344CB8AC3E}">
        <p14:creationId xmlns:p14="http://schemas.microsoft.com/office/powerpoint/2010/main" val="312272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anim calcmode="lin" valueType="num">
                                      <p:cBhvr additive="base">
                                        <p:cTn id="7"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8" end="8"/>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anim calcmode="lin" valueType="num">
                                      <p:cBhvr additive="base">
                                        <p:cTn id="11"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xEl>
                                              <p:pRg st="10" end="10"/>
                                            </p:txEl>
                                          </p:spTgt>
                                        </p:tgtEl>
                                        <p:attrNameLst>
                                          <p:attrName>style.visibility</p:attrName>
                                        </p:attrNameLst>
                                      </p:cBhvr>
                                      <p:to>
                                        <p:strVal val="visible"/>
                                      </p:to>
                                    </p:set>
                                    <p:anim calcmode="lin" valueType="num">
                                      <p:cBhvr additive="base">
                                        <p:cTn id="17"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10" end="10"/>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xEl>
                                              <p:pRg st="11" end="11"/>
                                            </p:txEl>
                                          </p:spTgt>
                                        </p:tgtEl>
                                        <p:attrNameLst>
                                          <p:attrName>style.visibility</p:attrName>
                                        </p:attrNameLst>
                                      </p:cBhvr>
                                      <p:to>
                                        <p:strVal val="visible"/>
                                      </p:to>
                                    </p:set>
                                    <p:anim calcmode="lin" valueType="num">
                                      <p:cBhvr additive="base">
                                        <p:cTn id="21" dur="500" fill="hold"/>
                                        <p:tgtEl>
                                          <p:spTgt spid="7">
                                            <p:txEl>
                                              <p:pRg st="11" end="1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11" end="11"/>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7">
                                            <p:txEl>
                                              <p:pRg st="12" end="12"/>
                                            </p:txEl>
                                          </p:spTgt>
                                        </p:tgtEl>
                                        <p:attrNameLst>
                                          <p:attrName>style.visibility</p:attrName>
                                        </p:attrNameLst>
                                      </p:cBhvr>
                                      <p:to>
                                        <p:strVal val="visible"/>
                                      </p:to>
                                    </p:set>
                                    <p:anim calcmode="lin" valueType="num">
                                      <p:cBhvr additive="base">
                                        <p:cTn id="25" dur="500" fill="hold"/>
                                        <p:tgtEl>
                                          <p:spTgt spid="7">
                                            <p:txEl>
                                              <p:pRg st="12" end="1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12" end="12"/>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7">
                                            <p:txEl>
                                              <p:pRg st="14" end="14"/>
                                            </p:txEl>
                                          </p:spTgt>
                                        </p:tgtEl>
                                        <p:attrNameLst>
                                          <p:attrName>style.visibility</p:attrName>
                                        </p:attrNameLst>
                                      </p:cBhvr>
                                      <p:to>
                                        <p:strVal val="visible"/>
                                      </p:to>
                                    </p:set>
                                    <p:anim calcmode="lin" valueType="num">
                                      <p:cBhvr additive="base">
                                        <p:cTn id="29" dur="500" fill="hold"/>
                                        <p:tgtEl>
                                          <p:spTgt spid="7">
                                            <p:txEl>
                                              <p:pRg st="14" end="1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7">
                                            <p:txEl>
                                              <p:pRg st="16" end="16"/>
                                            </p:txEl>
                                          </p:spTgt>
                                        </p:tgtEl>
                                        <p:attrNameLst>
                                          <p:attrName>style.visibility</p:attrName>
                                        </p:attrNameLst>
                                      </p:cBhvr>
                                      <p:to>
                                        <p:strVal val="visible"/>
                                      </p:to>
                                    </p:set>
                                    <p:anim calcmode="lin" valueType="num">
                                      <p:cBhvr additive="base">
                                        <p:cTn id="35" dur="500" fill="hold"/>
                                        <p:tgtEl>
                                          <p:spTgt spid="7">
                                            <p:txEl>
                                              <p:pRg st="16" end="1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1928" y="-36249"/>
            <a:ext cx="8346583" cy="533400"/>
          </a:xfrm>
        </p:spPr>
        <p:txBody>
          <a:bodyPr>
            <a:noAutofit/>
          </a:bodyPr>
          <a:lstStyle/>
          <a:p>
            <a:pPr algn="ctr"/>
            <a:r>
              <a:rPr lang="en-US" sz="4000" dirty="0"/>
              <a:t>Nodal Analysis Example 2 (Continued) </a:t>
            </a:r>
          </a:p>
        </p:txBody>
      </p:sp>
      <mc:AlternateContent xmlns:mc="http://schemas.openxmlformats.org/markup-compatibility/2006" xmlns:a14="http://schemas.microsoft.com/office/drawing/2010/main">
        <mc:Choice Requires="a14">
          <p:sp>
            <p:nvSpPr>
              <p:cNvPr id="7" name="Rectangle 6"/>
              <p:cNvSpPr/>
              <p:nvPr/>
            </p:nvSpPr>
            <p:spPr>
              <a:xfrm>
                <a:off x="349623" y="557343"/>
                <a:ext cx="11654117" cy="6035178"/>
              </a:xfrm>
              <a:prstGeom prst="rect">
                <a:avLst/>
              </a:prstGeom>
              <a:solidFill>
                <a:schemeClr val="tx1">
                  <a:lumMod val="95000"/>
                </a:schemeClr>
              </a:solidFill>
              <a:ln w="38100" cmpd="thickThin">
                <a:solidFill>
                  <a:schemeClr val="accent1"/>
                </a:solidFill>
              </a:ln>
            </p:spPr>
            <p:txBody>
              <a:bodyPr wrap="square">
                <a:spAutoFit/>
              </a:bodyPr>
              <a:lstStyle/>
              <a:p>
                <a:pPr>
                  <a:lnSpc>
                    <a:spcPct val="107000"/>
                  </a:lnSpc>
                  <a:spcBef>
                    <a:spcPts val="0"/>
                  </a:spcBef>
                  <a:spcAft>
                    <a:spcPts val="0"/>
                  </a:spcAft>
                </a:pPr>
                <a:endPar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endParaRPr>
              </a:p>
              <a:p>
                <a:pPr>
                  <a:lnSpc>
                    <a:spcPct val="107000"/>
                  </a:lnSpc>
                  <a:spcBef>
                    <a:spcPts val="0"/>
                  </a:spcBef>
                  <a:spcAft>
                    <a:spcPts val="0"/>
                  </a:spcAft>
                </a:pPr>
                <a:r>
                  <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(Equation 1):  20.85v</a:t>
                </a:r>
                <a:r>
                  <a:rPr lang="en-US" baseline="-25000"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2</a:t>
                </a:r>
                <a:r>
                  <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 – 10.00v</a:t>
                </a:r>
                <a:r>
                  <a:rPr lang="en-US" baseline="-25000"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3</a:t>
                </a:r>
                <a:r>
                  <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 = 107.14.</a:t>
                </a:r>
              </a:p>
              <a:p>
                <a:pPr>
                  <a:lnSpc>
                    <a:spcPct val="107000"/>
                  </a:lnSpc>
                  <a:spcBef>
                    <a:spcPts val="0"/>
                  </a:spcBef>
                  <a:spcAft>
                    <a:spcPts val="800"/>
                  </a:spcAft>
                </a:pPr>
                <a:r>
                  <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 </a:t>
                </a:r>
              </a:p>
              <a:p>
                <a:pPr>
                  <a:lnSpc>
                    <a:spcPct val="107000"/>
                  </a:lnSpc>
                  <a:spcBef>
                    <a:spcPts val="0"/>
                  </a:spcBef>
                  <a:spcAft>
                    <a:spcPts val="600"/>
                  </a:spcAft>
                </a:pPr>
                <a:r>
                  <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(Equation 2):  -10.00v</a:t>
                </a:r>
                <a:r>
                  <a:rPr lang="en-US" baseline="-25000"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2</a:t>
                </a:r>
                <a:r>
                  <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 + 20.46v</a:t>
                </a:r>
                <a:r>
                  <a:rPr lang="en-US" baseline="-25000"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3</a:t>
                </a:r>
                <a:r>
                  <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 = 83.33.</a:t>
                </a:r>
              </a:p>
              <a:p>
                <a:pPr>
                  <a:lnSpc>
                    <a:spcPct val="107000"/>
                  </a:lnSpc>
                  <a:spcBef>
                    <a:spcPts val="0"/>
                  </a:spcBef>
                  <a:spcAft>
                    <a:spcPts val="0"/>
                  </a:spcAft>
                </a:pPr>
                <a:endPar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endParaRPr>
              </a:p>
              <a:p>
                <a:pPr>
                  <a:lnSpc>
                    <a:spcPct val="107000"/>
                  </a:lnSpc>
                  <a:spcAft>
                    <a:spcPts val="1800"/>
                  </a:spcAft>
                </a:pPr>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Matrix form:  </a:t>
                </a:r>
                <a:r>
                  <a:rPr lang="en-US" b="1" dirty="0">
                    <a:solidFill>
                      <a:schemeClr val="bg1"/>
                    </a:solidFill>
                    <a:latin typeface="Cambria Math" panose="02040503050406030204" pitchFamily="18" charset="0"/>
                    <a:ea typeface="Cambria Math" panose="02040503050406030204" pitchFamily="18" charset="0"/>
                    <a:cs typeface="Arial" panose="020B0604020202020204" pitchFamily="34" charset="0"/>
                  </a:rPr>
                  <a:t>Ax</a:t>
                </a:r>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 = </a:t>
                </a:r>
                <a:r>
                  <a:rPr lang="en-US" b="1" dirty="0">
                    <a:solidFill>
                      <a:schemeClr val="bg1"/>
                    </a:solidFill>
                    <a:latin typeface="Cambria Math" panose="02040503050406030204" pitchFamily="18" charset="0"/>
                    <a:ea typeface="Cambria Math" panose="02040503050406030204" pitchFamily="18" charset="0"/>
                    <a:cs typeface="Arial" panose="020B0604020202020204" pitchFamily="34" charset="0"/>
                  </a:rPr>
                  <a:t>b</a:t>
                </a:r>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  </a:t>
                </a:r>
              </a:p>
              <a:p>
                <a:pPr>
                  <a:lnSpc>
                    <a:spcPct val="107000"/>
                  </a:lnSpc>
                </a:pPr>
                <a14:m>
                  <m:oMath xmlns:m="http://schemas.openxmlformats.org/officeDocument/2006/math">
                    <m:d>
                      <m:dPr>
                        <m:begChr m:val="["/>
                        <m:endChr m:val="]"/>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m>
                          <m:mPr>
                            <m:mcs>
                              <m:mc>
                                <m:mcPr>
                                  <m:count m:val="2"/>
                                  <m:mcJc m:val="center"/>
                                </m:mcPr>
                              </m:mc>
                            </m:mcs>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mPr>
                          <m:mr>
                            <m:e>
                              <m:r>
                                <m:rPr>
                                  <m:brk m:alnAt="7"/>
                                </m:r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2</m:t>
                              </m:r>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0.8</m:t>
                              </m:r>
                            </m:e>
                            <m:e>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−10.0</m:t>
                              </m:r>
                            </m:e>
                          </m:mr>
                          <m:mr>
                            <m:e>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−10.0</m:t>
                              </m:r>
                            </m:e>
                            <m:e>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20.5</m:t>
                              </m:r>
                            </m:e>
                          </m:mr>
                        </m:m>
                      </m:e>
                    </m:d>
                    <m:d>
                      <m:dPr>
                        <m:begChr m:val="["/>
                        <m:endChr m:val="]"/>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eqArr>
                          <m:eqArr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eqArrPr>
                          <m:e>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v</m:t>
                                </m:r>
                              </m:e>
                              <m:sub>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2</m:t>
                                </m:r>
                              </m:sub>
                            </m:sSub>
                          </m:e>
                          <m:e>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v</m:t>
                                </m:r>
                              </m:e>
                              <m:sub>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3</m:t>
                                </m:r>
                              </m:sub>
                            </m:sSub>
                          </m:e>
                        </m:eqArr>
                      </m:e>
                    </m:d>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eqArr>
                          <m:eqArr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eqArrPr>
                          <m:e>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107</m:t>
                            </m:r>
                          </m:e>
                          <m:e>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83.3</m:t>
                            </m:r>
                          </m:e>
                        </m:eqArr>
                      </m:e>
                    </m:d>
                  </m:oMath>
                </a14:m>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 </a:t>
                </a:r>
                <a:r>
                  <a:rPr lang="en-US" b="1" dirty="0">
                    <a:solidFill>
                      <a:schemeClr val="bg1"/>
                    </a:solidFill>
                    <a:latin typeface="Cambria Math" panose="02040503050406030204" pitchFamily="18" charset="0"/>
                    <a:ea typeface="Cambria Math" panose="02040503050406030204" pitchFamily="18" charset="0"/>
                    <a:cs typeface="Arial" panose="020B0604020202020204" pitchFamily="34" charset="0"/>
                  </a:rPr>
                  <a:t>x</a:t>
                </a:r>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 = </a:t>
                </a:r>
                <a:r>
                  <a:rPr lang="en-US" b="1" dirty="0">
                    <a:solidFill>
                      <a:schemeClr val="bg1"/>
                    </a:solidFill>
                    <a:latin typeface="Cambria Math" panose="02040503050406030204" pitchFamily="18" charset="0"/>
                    <a:ea typeface="Cambria Math" panose="02040503050406030204" pitchFamily="18" charset="0"/>
                    <a:cs typeface="Arial" panose="020B0604020202020204" pitchFamily="34" charset="0"/>
                  </a:rPr>
                  <a:t>A</a:t>
                </a:r>
                <a:r>
                  <a:rPr lang="en-US" b="1" baseline="30000" dirty="0">
                    <a:solidFill>
                      <a:schemeClr val="bg1"/>
                    </a:solidFill>
                    <a:latin typeface="Cambria Math" panose="02040503050406030204" pitchFamily="18" charset="0"/>
                    <a:ea typeface="Cambria Math" panose="02040503050406030204" pitchFamily="18" charset="0"/>
                    <a:cs typeface="Arial" panose="020B0604020202020204" pitchFamily="34" charset="0"/>
                  </a:rPr>
                  <a:t>-1</a:t>
                </a:r>
                <a:r>
                  <a:rPr lang="en-US" b="1" dirty="0">
                    <a:solidFill>
                      <a:schemeClr val="bg1"/>
                    </a:solidFill>
                    <a:latin typeface="Cambria Math" panose="02040503050406030204" pitchFamily="18" charset="0"/>
                    <a:ea typeface="Cambria Math" panose="02040503050406030204" pitchFamily="18" charset="0"/>
                    <a:cs typeface="Arial" panose="020B0604020202020204" pitchFamily="34" charset="0"/>
                  </a:rPr>
                  <a:t>b</a:t>
                </a:r>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a:t>
                </a:r>
              </a:p>
              <a:p>
                <a:pPr>
                  <a:lnSpc>
                    <a:spcPct val="107000"/>
                  </a:lnSpc>
                </a:pPr>
                <a:endPar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endParaRPr>
              </a:p>
              <a:p>
                <a:pPr>
                  <a:lnSpc>
                    <a:spcPct val="107000"/>
                  </a:lnSpc>
                </a:pPr>
                <a:endPar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endParaRPr>
              </a:p>
              <a:p>
                <a:pPr>
                  <a:lnSpc>
                    <a:spcPct val="107000"/>
                  </a:lnSpc>
                </a:pPr>
                <a:endPar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endParaRPr>
              </a:p>
              <a:p>
                <a:pPr>
                  <a:lnSpc>
                    <a:spcPct val="107000"/>
                  </a:lnSpc>
                </a:pPr>
                <a:endPar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endParaRPr>
              </a:p>
              <a:p>
                <a:pPr>
                  <a:lnSpc>
                    <a:spcPct val="107000"/>
                  </a:lnSpc>
                </a:pPr>
                <a:endPar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endParaRPr>
              </a:p>
              <a:p>
                <a:pPr>
                  <a:lnSpc>
                    <a:spcPct val="107000"/>
                  </a:lnSpc>
                </a:pPr>
                <a:endPar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endParaRPr>
              </a:p>
              <a:p>
                <a:pPr>
                  <a:lnSpc>
                    <a:spcPct val="107000"/>
                  </a:lnSpc>
                </a:pPr>
                <a:endPar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endParaRPr>
              </a:p>
              <a:p>
                <a:pPr>
                  <a:lnSpc>
                    <a:spcPct val="107000"/>
                  </a:lnSpc>
                </a:pPr>
                <a:endPar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endParaRPr>
              </a:p>
              <a:p>
                <a:pPr>
                  <a:lnSpc>
                    <a:spcPct val="107000"/>
                  </a:lnSpc>
                </a:pPr>
                <a:endPar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endParaRPr>
              </a:p>
              <a:p>
                <a:pPr>
                  <a:lnSpc>
                    <a:spcPct val="107000"/>
                  </a:lnSpc>
                </a:pPr>
                <a:endPar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endParaRPr>
              </a:p>
              <a:p>
                <a:pPr>
                  <a:lnSpc>
                    <a:spcPct val="107000"/>
                  </a:lnSpc>
                </a:pPr>
                <a:r>
                  <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v</a:t>
                </a:r>
                <a:r>
                  <a:rPr lang="en-US" baseline="-25000"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2 </a:t>
                </a:r>
                <a:r>
                  <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 9.27 V.  v</a:t>
                </a:r>
                <a:r>
                  <a:rPr lang="en-US" baseline="-25000"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3 </a:t>
                </a:r>
                <a:r>
                  <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 8.59 V. i</a:t>
                </a:r>
                <a:r>
                  <a:rPr lang="en-US" baseline="-25000"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R1 </a:t>
                </a:r>
                <a:r>
                  <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 (15 – 9.27)V/(140 </a:t>
                </a:r>
                <a:r>
                  <a:rPr lang="el-GR"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Ω</a:t>
                </a:r>
                <a:r>
                  <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 = 40.9 mA.  i</a:t>
                </a:r>
                <a:r>
                  <a:rPr lang="en-US" baseline="-25000"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R1 </a:t>
                </a:r>
                <a:r>
                  <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 40.9 mA.</a:t>
                </a:r>
              </a:p>
            </p:txBody>
          </p:sp>
        </mc:Choice>
        <mc:Fallback xmlns="">
          <p:sp>
            <p:nvSpPr>
              <p:cNvPr id="7" name="Rectangle 6"/>
              <p:cNvSpPr>
                <a:spLocks noRot="1" noChangeAspect="1" noMove="1" noResize="1" noEditPoints="1" noAdjustHandles="1" noChangeArrowheads="1" noChangeShapeType="1" noTextEdit="1"/>
              </p:cNvSpPr>
              <p:nvPr/>
            </p:nvSpPr>
            <p:spPr>
              <a:xfrm>
                <a:off x="349623" y="557343"/>
                <a:ext cx="11654117" cy="6035178"/>
              </a:xfrm>
              <a:prstGeom prst="rect">
                <a:avLst/>
              </a:prstGeom>
              <a:blipFill>
                <a:blip r:embed="rId3"/>
                <a:stretch>
                  <a:fillRect l="-261"/>
                </a:stretch>
              </a:blipFill>
              <a:ln w="38100" cmpd="thickThin">
                <a:solidFill>
                  <a:schemeClr val="accent1"/>
                </a:solidFill>
              </a:ln>
            </p:spPr>
            <p:txBody>
              <a:bodyPr/>
              <a:lstStyle/>
              <a:p>
                <a:r>
                  <a:rPr lang="en-US">
                    <a:noFill/>
                  </a:rPr>
                  <a:t> </a:t>
                </a:r>
              </a:p>
            </p:txBody>
          </p:sp>
        </mc:Fallback>
      </mc:AlternateContent>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623" y="3922521"/>
            <a:ext cx="3965171" cy="2114758"/>
          </a:xfrm>
          <a:prstGeom prst="rect">
            <a:avLst/>
          </a:prstGeom>
        </p:spPr>
      </p:pic>
      <p:sp>
        <p:nvSpPr>
          <p:cNvPr id="3" name="TextBox 2"/>
          <p:cNvSpPr txBox="1"/>
          <p:nvPr/>
        </p:nvSpPr>
        <p:spPr>
          <a:xfrm>
            <a:off x="349804" y="3429000"/>
            <a:ext cx="3104248"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MATLAB Command Window</a:t>
            </a:r>
          </a:p>
        </p:txBody>
      </p:sp>
      <p:pic>
        <p:nvPicPr>
          <p:cNvPr id="4" name="Picture 3"/>
          <p:cNvPicPr>
            <a:picLocks noChangeAspect="1"/>
          </p:cNvPicPr>
          <p:nvPr/>
        </p:nvPicPr>
        <p:blipFill>
          <a:blip r:embed="rId5"/>
          <a:stretch>
            <a:fillRect/>
          </a:stretch>
        </p:blipFill>
        <p:spPr>
          <a:xfrm>
            <a:off x="7105834" y="639970"/>
            <a:ext cx="4736543" cy="2452853"/>
          </a:xfrm>
          <a:prstGeom prst="rect">
            <a:avLst/>
          </a:prstGeom>
        </p:spPr>
      </p:pic>
    </p:spTree>
    <p:extLst>
      <p:ext uri="{BB962C8B-B14F-4D97-AF65-F5344CB8AC3E}">
        <p14:creationId xmlns:p14="http://schemas.microsoft.com/office/powerpoint/2010/main" val="129112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xEl>
                                              <p:pRg st="17" end="17"/>
                                            </p:txEl>
                                          </p:spTgt>
                                        </p:tgtEl>
                                        <p:attrNameLst>
                                          <p:attrName>style.visibility</p:attrName>
                                        </p:attrNameLst>
                                      </p:cBhvr>
                                      <p:to>
                                        <p:strVal val="visible"/>
                                      </p:to>
                                    </p:set>
                                    <p:anim calcmode="lin" valueType="num">
                                      <p:cBhvr additive="base">
                                        <p:cTn id="17" dur="500" fill="hold"/>
                                        <p:tgtEl>
                                          <p:spTgt spid="7">
                                            <p:txEl>
                                              <p:pRg st="17" end="17"/>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17" end="1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8824" y="-10001"/>
            <a:ext cx="9735672" cy="533400"/>
          </a:xfrm>
        </p:spPr>
        <p:txBody>
          <a:bodyPr>
            <a:noAutofit/>
          </a:bodyPr>
          <a:lstStyle/>
          <a:p>
            <a:pPr algn="ctr"/>
            <a:r>
              <a:rPr lang="en-US" dirty="0"/>
              <a:t>Nodal Analysis Using MATLAB Symbolic Capability </a:t>
            </a:r>
          </a:p>
        </p:txBody>
      </p:sp>
      <mc:AlternateContent xmlns:mc="http://schemas.openxmlformats.org/markup-compatibility/2006" xmlns:a14="http://schemas.microsoft.com/office/drawing/2010/main">
        <mc:Choice Requires="a14">
          <p:sp>
            <p:nvSpPr>
              <p:cNvPr id="7" name="Rectangle 6"/>
              <p:cNvSpPr/>
              <p:nvPr/>
            </p:nvSpPr>
            <p:spPr>
              <a:xfrm>
                <a:off x="349624" y="536346"/>
                <a:ext cx="11510682" cy="6286977"/>
              </a:xfrm>
              <a:prstGeom prst="rect">
                <a:avLst/>
              </a:prstGeom>
              <a:solidFill>
                <a:schemeClr val="tx1">
                  <a:lumMod val="95000"/>
                </a:schemeClr>
              </a:solidFill>
              <a:ln w="38100" cmpd="thickThin">
                <a:solidFill>
                  <a:schemeClr val="accent1"/>
                </a:solidFill>
              </a:ln>
            </p:spPr>
            <p:txBody>
              <a:bodyPr wrap="square">
                <a:spAutoFit/>
              </a:bodyPr>
              <a:lstStyle/>
              <a:p>
                <a:pPr>
                  <a:lnSpc>
                    <a:spcPct val="107000"/>
                  </a:lnSpc>
                  <a:spcBef>
                    <a:spcPts val="0"/>
                  </a:spcBef>
                  <a:spcAft>
                    <a:spcPts val="1200"/>
                  </a:spcAft>
                </a:pPr>
                <a:r>
                  <a:rPr lang="en-US" sz="1600"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(Equation 1):</a:t>
                </a:r>
                <a:r>
                  <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d>
                      <m:dPr>
                        <m:begChr m:val="["/>
                        <m:endChr m:val="]"/>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f>
                          <m:fPr>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R</m:t>
                            </m:r>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1</m:t>
                            </m:r>
                          </m:den>
                        </m:f>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R</m:t>
                            </m:r>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2</m:t>
                            </m:r>
                          </m:den>
                        </m:f>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R</m:t>
                            </m:r>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3</m:t>
                            </m:r>
                          </m:den>
                        </m:f>
                      </m:e>
                    </m:d>
                    <m:sSub>
                      <m:sSubPr>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v</m:t>
                        </m:r>
                      </m:e>
                      <m:sub>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2</m:t>
                        </m:r>
                      </m:sub>
                    </m:sSub>
                    <m: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R</m:t>
                        </m:r>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3</m:t>
                        </m:r>
                      </m:den>
                    </m:f>
                    <m:sSub>
                      <m:sSubPr>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v</m:t>
                        </m:r>
                      </m:e>
                      <m:sub>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3</m:t>
                        </m:r>
                      </m:sub>
                    </m:sSub>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15</m:t>
                        </m:r>
                        <m:r>
                          <m:rPr>
                            <m:sty m:val="p"/>
                          </m:rP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V</m:t>
                        </m:r>
                      </m:num>
                      <m:den>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R</m:t>
                        </m:r>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1</m:t>
                        </m:r>
                      </m:den>
                    </m:f>
                  </m:oMath>
                </a14:m>
                <a:r>
                  <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a:t>
                </a:r>
              </a:p>
              <a:p>
                <a:pPr>
                  <a:lnSpc>
                    <a:spcPct val="107000"/>
                  </a:lnSpc>
                  <a:spcBef>
                    <a:spcPts val="0"/>
                  </a:spcBef>
                  <a:spcAft>
                    <a:spcPts val="0"/>
                  </a:spcAft>
                </a:pPr>
                <a:r>
                  <a:rPr lang="en-US" sz="1600"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(Equation 2):</a:t>
                </a:r>
                <a:r>
                  <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R</m:t>
                        </m:r>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3</m:t>
                        </m:r>
                      </m:den>
                    </m:f>
                    <m:sSub>
                      <m:sSubPr>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v</m:t>
                        </m:r>
                      </m:e>
                      <m:sub>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2</m:t>
                        </m:r>
                      </m:sub>
                    </m:sSub>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 </m:t>
                    </m:r>
                    <m:d>
                      <m:dPr>
                        <m:begChr m:val="["/>
                        <m:endChr m:val="]"/>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f>
                          <m:fPr>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R</m:t>
                            </m:r>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3</m:t>
                            </m:r>
                          </m:den>
                        </m:f>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R</m:t>
                            </m:r>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4</m:t>
                            </m:r>
                          </m:den>
                        </m:f>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R</m:t>
                            </m:r>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5</m:t>
                            </m:r>
                          </m:den>
                        </m:f>
                      </m:e>
                    </m:d>
                    <m:sSub>
                      <m:sSubPr>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v</m:t>
                        </m:r>
                      </m:e>
                      <m:sub>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3</m:t>
                        </m:r>
                      </m:sub>
                    </m:sSub>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10</m:t>
                        </m:r>
                        <m:r>
                          <m:rPr>
                            <m:sty m:val="p"/>
                          </m:rP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V</m:t>
                        </m:r>
                      </m:num>
                      <m:den>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R</m:t>
                        </m:r>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5</m:t>
                        </m:r>
                      </m:den>
                    </m:f>
                    <m:r>
                      <a:rPr 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oMath>
                </a14:m>
                <a:endPar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endParaRPr>
              </a:p>
              <a:p>
                <a:pPr>
                  <a:lnSpc>
                    <a:spcPct val="107000"/>
                  </a:lnSpc>
                  <a:spcBef>
                    <a:spcPts val="0"/>
                  </a:spcBef>
                  <a:spcAft>
                    <a:spcPts val="0"/>
                  </a:spcAft>
                </a:pPr>
                <a:endPar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endParaRPr>
              </a:p>
              <a:p>
                <a:r>
                  <a:rPr lang="en-US" sz="1200" dirty="0">
                    <a:solidFill>
                      <a:srgbClr val="228B22"/>
                    </a:solidFill>
                    <a:latin typeface="Courier New" panose="02070309020205020404" pitchFamily="49" charset="0"/>
                  </a:rPr>
                  <a:t>% MATLAB Symbolic Nodal Analysis Example 1. </a:t>
                </a:r>
              </a:p>
              <a:p>
                <a:r>
                  <a:rPr lang="en-US" sz="1200" dirty="0">
                    <a:solidFill>
                      <a:srgbClr val="000000"/>
                    </a:solidFill>
                    <a:latin typeface="Courier New" panose="02070309020205020404" pitchFamily="49" charset="0"/>
                  </a:rPr>
                  <a:t>clear </a:t>
                </a:r>
                <a:r>
                  <a:rPr lang="en-US" sz="1200" dirty="0">
                    <a:solidFill>
                      <a:srgbClr val="A020F0"/>
                    </a:solidFill>
                    <a:latin typeface="Courier New" panose="02070309020205020404" pitchFamily="49" charset="0"/>
                  </a:rPr>
                  <a:t>all</a:t>
                </a:r>
                <a:r>
                  <a:rPr lang="en-US" sz="1200" dirty="0">
                    <a:solidFill>
                      <a:srgbClr val="000000"/>
                    </a:solidFill>
                    <a:latin typeface="Courier New" panose="02070309020205020404" pitchFamily="49" charset="0"/>
                  </a:rPr>
                  <a:t>, close </a:t>
                </a:r>
                <a:r>
                  <a:rPr lang="en-US" sz="1200" dirty="0">
                    <a:solidFill>
                      <a:srgbClr val="A020F0"/>
                    </a:solidFill>
                    <a:latin typeface="Courier New" panose="02070309020205020404" pitchFamily="49" charset="0"/>
                  </a:rPr>
                  <a:t>all</a:t>
                </a:r>
                <a:r>
                  <a:rPr lang="en-US" sz="1200" dirty="0">
                    <a:solidFill>
                      <a:srgbClr val="000000"/>
                    </a:solidFill>
                    <a:latin typeface="Courier New" panose="02070309020205020404" pitchFamily="49" charset="0"/>
                  </a:rPr>
                  <a:t>;</a:t>
                </a:r>
              </a:p>
              <a:p>
                <a:r>
                  <a:rPr lang="en-US" sz="1200" dirty="0">
                    <a:solidFill>
                      <a:srgbClr val="000000"/>
                    </a:solidFill>
                    <a:latin typeface="Courier New" panose="02070309020205020404" pitchFamily="49" charset="0"/>
                  </a:rPr>
                  <a:t>R1 = 140;</a:t>
                </a:r>
              </a:p>
              <a:p>
                <a:r>
                  <a:rPr lang="en-US" sz="1200" dirty="0">
                    <a:solidFill>
                      <a:srgbClr val="000000"/>
                    </a:solidFill>
                    <a:latin typeface="Courier New" panose="02070309020205020404" pitchFamily="49" charset="0"/>
                  </a:rPr>
                  <a:t>R2 = 270;</a:t>
                </a:r>
              </a:p>
              <a:p>
                <a:r>
                  <a:rPr lang="en-US" sz="1200" dirty="0">
                    <a:solidFill>
                      <a:srgbClr val="000000"/>
                    </a:solidFill>
                    <a:latin typeface="Courier New" panose="02070309020205020404" pitchFamily="49" charset="0"/>
                  </a:rPr>
                  <a:t>R3 = 100;</a:t>
                </a:r>
              </a:p>
              <a:p>
                <a:r>
                  <a:rPr lang="en-US" sz="1200" dirty="0">
                    <a:solidFill>
                      <a:srgbClr val="000000"/>
                    </a:solidFill>
                    <a:latin typeface="Courier New" panose="02070309020205020404" pitchFamily="49" charset="0"/>
                  </a:rPr>
                  <a:t>R4 = 470;</a:t>
                </a:r>
              </a:p>
              <a:p>
                <a:r>
                  <a:rPr lang="en-US" sz="1200" dirty="0">
                    <a:solidFill>
                      <a:srgbClr val="000000"/>
                    </a:solidFill>
                    <a:latin typeface="Courier New" panose="02070309020205020404" pitchFamily="49" charset="0"/>
                  </a:rPr>
                  <a:t>R5 = 120;</a:t>
                </a:r>
              </a:p>
              <a:p>
                <a:r>
                  <a:rPr lang="en-US" sz="1200" dirty="0" err="1">
                    <a:solidFill>
                      <a:srgbClr val="000000"/>
                    </a:solidFill>
                    <a:latin typeface="Courier New" panose="02070309020205020404" pitchFamily="49" charset="0"/>
                  </a:rPr>
                  <a:t>sympref</a:t>
                </a:r>
                <a:r>
                  <a:rPr lang="en-US" sz="1200" dirty="0">
                    <a:solidFill>
                      <a:srgbClr val="000000"/>
                    </a:solidFill>
                    <a:latin typeface="Courier New" panose="02070309020205020404" pitchFamily="49" charset="0"/>
                  </a:rPr>
                  <a:t>(</a:t>
                </a:r>
                <a:r>
                  <a:rPr lang="en-US" sz="1200" dirty="0">
                    <a:solidFill>
                      <a:srgbClr val="A020F0"/>
                    </a:solidFill>
                    <a:latin typeface="Courier New" panose="02070309020205020404" pitchFamily="49" charset="0"/>
                  </a:rPr>
                  <a:t>'</a:t>
                </a:r>
                <a:r>
                  <a:rPr lang="en-US" sz="1200" dirty="0" err="1">
                    <a:solidFill>
                      <a:srgbClr val="A020F0"/>
                    </a:solidFill>
                    <a:latin typeface="Courier New" panose="02070309020205020404" pitchFamily="49" charset="0"/>
                  </a:rPr>
                  <a:t>FloatingPointOutput</a:t>
                </a:r>
                <a:r>
                  <a:rPr lang="en-US" sz="1200" dirty="0">
                    <a:solidFill>
                      <a:srgbClr val="A020F0"/>
                    </a:solidFill>
                    <a:latin typeface="Courier New" panose="02070309020205020404" pitchFamily="49" charset="0"/>
                  </a:rPr>
                  <a:t>'</a:t>
                </a:r>
                <a:r>
                  <a:rPr lang="en-US" sz="1200" dirty="0">
                    <a:solidFill>
                      <a:srgbClr val="000000"/>
                    </a:solidFill>
                    <a:latin typeface="Courier New" panose="02070309020205020404" pitchFamily="49" charset="0"/>
                  </a:rPr>
                  <a:t>, true)  </a:t>
                </a:r>
                <a:r>
                  <a:rPr lang="en-US" sz="1200" dirty="0">
                    <a:solidFill>
                      <a:srgbClr val="228B22"/>
                    </a:solidFill>
                    <a:latin typeface="Courier New" panose="02070309020205020404" pitchFamily="49" charset="0"/>
                  </a:rPr>
                  <a:t>% Set Symbolic Preferences.</a:t>
                </a:r>
              </a:p>
              <a:p>
                <a:r>
                  <a:rPr lang="en-US" sz="1200" dirty="0" err="1">
                    <a:solidFill>
                      <a:srgbClr val="000000"/>
                    </a:solidFill>
                    <a:latin typeface="Courier New" panose="02070309020205020404" pitchFamily="49" charset="0"/>
                  </a:rPr>
                  <a:t>syms</a:t>
                </a:r>
                <a:r>
                  <a:rPr lang="en-US" sz="1200" dirty="0">
                    <a:solidFill>
                      <a:srgbClr val="000000"/>
                    </a:solidFill>
                    <a:latin typeface="Courier New" panose="02070309020205020404" pitchFamily="49" charset="0"/>
                  </a:rPr>
                  <a:t> </a:t>
                </a:r>
                <a:r>
                  <a:rPr lang="en-US" sz="1200" dirty="0">
                    <a:solidFill>
                      <a:srgbClr val="A020F0"/>
                    </a:solidFill>
                    <a:latin typeface="Courier New" panose="02070309020205020404" pitchFamily="49" charset="0"/>
                  </a:rPr>
                  <a:t>v2</a:t>
                </a:r>
                <a:r>
                  <a:rPr lang="en-US" sz="1200" dirty="0">
                    <a:solidFill>
                      <a:srgbClr val="000000"/>
                    </a:solidFill>
                    <a:latin typeface="Courier New" panose="02070309020205020404" pitchFamily="49" charset="0"/>
                  </a:rPr>
                  <a:t> </a:t>
                </a:r>
                <a:r>
                  <a:rPr lang="en-US" sz="1200" dirty="0">
                    <a:solidFill>
                      <a:srgbClr val="A020F0"/>
                    </a:solidFill>
                    <a:latin typeface="Courier New" panose="02070309020205020404" pitchFamily="49" charset="0"/>
                  </a:rPr>
                  <a:t>v3</a:t>
                </a:r>
                <a:r>
                  <a:rPr lang="en-US" sz="1200" dirty="0">
                    <a:solidFill>
                      <a:srgbClr val="000000"/>
                    </a:solidFill>
                    <a:latin typeface="Courier New" panose="02070309020205020404" pitchFamily="49" charset="0"/>
                  </a:rPr>
                  <a:t> </a:t>
                </a:r>
                <a:r>
                  <a:rPr lang="en-US" sz="1200" dirty="0">
                    <a:solidFill>
                      <a:srgbClr val="228B22"/>
                    </a:solidFill>
                    <a:latin typeface="Courier New" panose="02070309020205020404" pitchFamily="49" charset="0"/>
                  </a:rPr>
                  <a:t>% Define symbolic variables.</a:t>
                </a:r>
              </a:p>
              <a:p>
                <a:r>
                  <a:rPr lang="pt-BR" sz="1200" dirty="0">
                    <a:solidFill>
                      <a:srgbClr val="000000"/>
                    </a:solidFill>
                    <a:latin typeface="Courier New" panose="02070309020205020404" pitchFamily="49" charset="0"/>
                  </a:rPr>
                  <a:t>eq1 = (1/R1 + 1/R2 + 1/R3)*v2 - (1/R3)*v3 - 15/R1;</a:t>
                </a:r>
              </a:p>
              <a:p>
                <a:r>
                  <a:rPr lang="pt-BR" sz="1200" dirty="0">
                    <a:solidFill>
                      <a:srgbClr val="000000"/>
                    </a:solidFill>
                    <a:latin typeface="Courier New" panose="02070309020205020404" pitchFamily="49" charset="0"/>
                  </a:rPr>
                  <a:t>eq2 = (-1/R3)*v2 + (1/R3 + 1/R4 + 1/R5)*v3 - 10/R5;</a:t>
                </a:r>
              </a:p>
              <a:p>
                <a:r>
                  <a:rPr lang="en-US" sz="1200" dirty="0">
                    <a:solidFill>
                      <a:srgbClr val="000000"/>
                    </a:solidFill>
                    <a:latin typeface="Courier New" panose="02070309020205020404" pitchFamily="49" charset="0"/>
                  </a:rPr>
                  <a:t>solution = solve(eq1, eq2, v2, v3);</a:t>
                </a:r>
              </a:p>
              <a:p>
                <a:pPr>
                  <a:lnSpc>
                    <a:spcPct val="107000"/>
                  </a:lnSpc>
                  <a:spcBef>
                    <a:spcPts val="0"/>
                  </a:spcBef>
                  <a:spcAft>
                    <a:spcPts val="0"/>
                  </a:spcAft>
                </a:pPr>
                <a:endPar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endParaRPr>
              </a:p>
              <a:p>
                <a:pPr>
                  <a:lnSpc>
                    <a:spcPct val="107000"/>
                  </a:lnSpc>
                  <a:spcBef>
                    <a:spcPts val="0"/>
                  </a:spcBef>
                  <a:spcAft>
                    <a:spcPts val="0"/>
                  </a:spcAft>
                </a:pPr>
                <a:endPar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endParaRPr>
              </a:p>
              <a:p>
                <a:pPr>
                  <a:lnSpc>
                    <a:spcPct val="107000"/>
                  </a:lnSpc>
                  <a:spcBef>
                    <a:spcPts val="0"/>
                  </a:spcBef>
                  <a:spcAft>
                    <a:spcPts val="0"/>
                  </a:spcAft>
                </a:pPr>
                <a:endPar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endParaRPr>
              </a:p>
              <a:p>
                <a:pPr lvl="0">
                  <a:lnSpc>
                    <a:spcPct val="107000"/>
                  </a:lnSpc>
                </a:pPr>
                <a:r>
                  <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			v</a:t>
                </a:r>
                <a:r>
                  <a:rPr lang="en-US" baseline="-25000"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2 </a:t>
                </a:r>
                <a:r>
                  <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 9.27 V.   v</a:t>
                </a:r>
                <a:r>
                  <a:rPr lang="en-US" baseline="-25000"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3 </a:t>
                </a:r>
                <a:r>
                  <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 8.60 V. </a:t>
                </a:r>
              </a:p>
              <a:p>
                <a:pPr lvl="0">
                  <a:lnSpc>
                    <a:spcPct val="107000"/>
                  </a:lnSpc>
                </a:pPr>
                <a:endPar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endParaRPr>
              </a:p>
              <a:p>
                <a:pPr lvl="0">
                  <a:lnSpc>
                    <a:spcPct val="107000"/>
                  </a:lnSpc>
                </a:pPr>
                <a:r>
                  <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			i</a:t>
                </a:r>
                <a:r>
                  <a:rPr lang="en-US" baseline="-25000"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R1 </a:t>
                </a:r>
                <a:r>
                  <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 (15 – 9.27)V/(140 </a:t>
                </a:r>
                <a:r>
                  <a:rPr lang="el-GR"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Ω</a:t>
                </a:r>
                <a:r>
                  <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 = 40.9 mA.</a:t>
                </a:r>
              </a:p>
              <a:p>
                <a:pPr lvl="0">
                  <a:lnSpc>
                    <a:spcPct val="107000"/>
                  </a:lnSpc>
                </a:pPr>
                <a:endPar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endParaRPr>
              </a:p>
              <a:p>
                <a:pPr>
                  <a:lnSpc>
                    <a:spcPct val="107000"/>
                  </a:lnSpc>
                  <a:spcBef>
                    <a:spcPts val="0"/>
                  </a:spcBef>
                  <a:spcAft>
                    <a:spcPts val="0"/>
                  </a:spcAft>
                </a:pPr>
                <a:r>
                  <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			i</a:t>
                </a:r>
                <a:r>
                  <a:rPr lang="en-US" baseline="-25000"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R1 </a:t>
                </a:r>
                <a:r>
                  <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 40.9 mA.</a:t>
                </a:r>
              </a:p>
              <a:p>
                <a:pPr>
                  <a:lnSpc>
                    <a:spcPct val="107000"/>
                  </a:lnSpc>
                  <a:spcBef>
                    <a:spcPts val="0"/>
                  </a:spcBef>
                  <a:spcAft>
                    <a:spcPts val="0"/>
                  </a:spcAft>
                </a:pPr>
                <a:endPar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349624" y="536346"/>
                <a:ext cx="11510682" cy="6286977"/>
              </a:xfrm>
              <a:prstGeom prst="rect">
                <a:avLst/>
              </a:prstGeom>
              <a:blipFill>
                <a:blip r:embed="rId3"/>
                <a:stretch>
                  <a:fillRect l="-106"/>
                </a:stretch>
              </a:blipFill>
              <a:ln w="38100" cmpd="thickThin">
                <a:solidFill>
                  <a:schemeClr val="accent1"/>
                </a:solidFill>
              </a:ln>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6322143" y="590085"/>
            <a:ext cx="4169650" cy="2159283"/>
          </a:xfrm>
          <a:prstGeom prst="rect">
            <a:avLst/>
          </a:prstGeom>
        </p:spPr>
      </p:pic>
      <p:pic>
        <p:nvPicPr>
          <p:cNvPr id="8" name="Picture 7">
            <a:extLst>
              <a:ext uri="{FF2B5EF4-FFF2-40B4-BE49-F238E27FC236}">
                <a16:creationId xmlns:a16="http://schemas.microsoft.com/office/drawing/2014/main" id="{AED79009-359C-4C3E-8703-634511193BA6}"/>
              </a:ext>
            </a:extLst>
          </p:cNvPr>
          <p:cNvPicPr>
            <a:picLocks noChangeAspect="1"/>
          </p:cNvPicPr>
          <p:nvPr/>
        </p:nvPicPr>
        <p:blipFill>
          <a:blip r:embed="rId5"/>
          <a:stretch>
            <a:fillRect/>
          </a:stretch>
        </p:blipFill>
        <p:spPr>
          <a:xfrm>
            <a:off x="601901" y="4516714"/>
            <a:ext cx="2183505" cy="2161992"/>
          </a:xfrm>
          <a:prstGeom prst="rect">
            <a:avLst/>
          </a:prstGeom>
        </p:spPr>
      </p:pic>
    </p:spTree>
    <p:extLst>
      <p:ext uri="{BB962C8B-B14F-4D97-AF65-F5344CB8AC3E}">
        <p14:creationId xmlns:p14="http://schemas.microsoft.com/office/powerpoint/2010/main" val="740764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18" end="18"/>
                                            </p:txEl>
                                          </p:spTgt>
                                        </p:tgtEl>
                                        <p:attrNameLst>
                                          <p:attrName>style.visibility</p:attrName>
                                        </p:attrNameLst>
                                      </p:cBhvr>
                                      <p:to>
                                        <p:strVal val="visible"/>
                                      </p:to>
                                    </p:set>
                                    <p:anim calcmode="lin" valueType="num">
                                      <p:cBhvr additive="base">
                                        <p:cTn id="7" dur="500" fill="hold"/>
                                        <p:tgtEl>
                                          <p:spTgt spid="7">
                                            <p:txEl>
                                              <p:pRg st="18" end="1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18" end="18"/>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20" end="20"/>
                                            </p:txEl>
                                          </p:spTgt>
                                        </p:tgtEl>
                                        <p:attrNameLst>
                                          <p:attrName>style.visibility</p:attrName>
                                        </p:attrNameLst>
                                      </p:cBhvr>
                                      <p:to>
                                        <p:strVal val="visible"/>
                                      </p:to>
                                    </p:set>
                                    <p:anim calcmode="lin" valueType="num">
                                      <p:cBhvr additive="base">
                                        <p:cTn id="11" dur="500" fill="hold"/>
                                        <p:tgtEl>
                                          <p:spTgt spid="7">
                                            <p:txEl>
                                              <p:pRg st="20" end="2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20" end="2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xEl>
                                              <p:pRg st="22" end="22"/>
                                            </p:txEl>
                                          </p:spTgt>
                                        </p:tgtEl>
                                        <p:attrNameLst>
                                          <p:attrName>style.visibility</p:attrName>
                                        </p:attrNameLst>
                                      </p:cBhvr>
                                      <p:to>
                                        <p:strVal val="visible"/>
                                      </p:to>
                                    </p:set>
                                    <p:anim calcmode="lin" valueType="num">
                                      <p:cBhvr additive="base">
                                        <p:cTn id="15" dur="500" fill="hold"/>
                                        <p:tgtEl>
                                          <p:spTgt spid="7">
                                            <p:txEl>
                                              <p:pRg st="22" end="2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22" end="2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4587" y="-44168"/>
            <a:ext cx="6008674" cy="533400"/>
          </a:xfrm>
        </p:spPr>
        <p:txBody>
          <a:bodyPr>
            <a:noAutofit/>
          </a:bodyPr>
          <a:lstStyle/>
          <a:p>
            <a:pPr algn="ctr"/>
            <a:r>
              <a:rPr lang="en-US" sz="4000" dirty="0"/>
              <a:t>Nodal Analysis Example 3 </a:t>
            </a:r>
          </a:p>
        </p:txBody>
      </p:sp>
      <mc:AlternateContent xmlns:mc="http://schemas.openxmlformats.org/markup-compatibility/2006" xmlns:a14="http://schemas.microsoft.com/office/drawing/2010/main">
        <mc:Choice Requires="a14">
          <p:sp>
            <p:nvSpPr>
              <p:cNvPr id="7" name="Rectangle 6"/>
              <p:cNvSpPr/>
              <p:nvPr/>
            </p:nvSpPr>
            <p:spPr>
              <a:xfrm>
                <a:off x="322729" y="649240"/>
                <a:ext cx="11672047" cy="5855577"/>
              </a:xfrm>
              <a:prstGeom prst="rect">
                <a:avLst/>
              </a:prstGeom>
              <a:solidFill>
                <a:schemeClr val="tx1">
                  <a:lumMod val="95000"/>
                </a:schemeClr>
              </a:solidFill>
              <a:ln w="38100" cmpd="thickThin">
                <a:solidFill>
                  <a:schemeClr val="accent1"/>
                </a:solidFill>
              </a:ln>
            </p:spPr>
            <p:txBody>
              <a:bodyPr wrap="square">
                <a:spAutoFit/>
              </a:bodyPr>
              <a:lstStyle/>
              <a:p>
                <a:pPr marL="342900" indent="-34290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Determine current in resistor R3, i.e.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R3</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a:t>
                </a:r>
              </a:p>
              <a:p>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in adjacent circuit using </a:t>
                </a:r>
                <a:r>
                  <a:rPr lang="en-US" b="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nodal analysis</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a:t>
                </a:r>
              </a:p>
              <a:p>
                <a:endPar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endParaRPr>
              </a:p>
              <a:p>
                <a:pPr marL="342900" indent="-34290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Choose node v</a:t>
                </a:r>
                <a:r>
                  <a:rPr lang="en-US" baseline="-25000" dirty="0">
                    <a:solidFill>
                      <a:schemeClr val="bg1"/>
                    </a:solidFill>
                    <a:latin typeface="Cambria Math" panose="02040503050406030204" pitchFamily="18" charset="0"/>
                    <a:ea typeface="Cambria Math" panose="02040503050406030204" pitchFamily="18" charset="0"/>
                  </a:rPr>
                  <a:t>4</a:t>
                </a:r>
                <a:r>
                  <a:rPr lang="en-US" dirty="0">
                    <a:solidFill>
                      <a:schemeClr val="bg1"/>
                    </a:solidFill>
                    <a:latin typeface="Cambria Math" panose="02040503050406030204" pitchFamily="18" charset="0"/>
                    <a:ea typeface="Cambria Math" panose="02040503050406030204" pitchFamily="18" charset="0"/>
                  </a:rPr>
                  <a:t> as reference node.</a:t>
                </a:r>
              </a:p>
              <a:p>
                <a:pPr marL="342900" indent="-34290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Already know voltages for nodes labeled</a:t>
                </a:r>
              </a:p>
              <a:p>
                <a:r>
                  <a:rPr lang="en-US" dirty="0">
                    <a:solidFill>
                      <a:schemeClr val="bg1"/>
                    </a:solidFill>
                    <a:latin typeface="Cambria Math" panose="02040503050406030204" pitchFamily="18" charset="0"/>
                    <a:ea typeface="Cambria Math" panose="02040503050406030204" pitchFamily="18" charset="0"/>
                  </a:rPr>
                  <a:t>v</a:t>
                </a:r>
                <a:r>
                  <a:rPr lang="en-US" baseline="-25000" dirty="0">
                    <a:solidFill>
                      <a:schemeClr val="bg1"/>
                    </a:solidFill>
                    <a:latin typeface="Cambria Math" panose="02040503050406030204" pitchFamily="18" charset="0"/>
                    <a:ea typeface="Cambria Math" panose="02040503050406030204" pitchFamily="18" charset="0"/>
                  </a:rPr>
                  <a:t>1</a:t>
                </a:r>
                <a:r>
                  <a:rPr lang="en-US" dirty="0">
                    <a:solidFill>
                      <a:schemeClr val="bg1"/>
                    </a:solidFill>
                    <a:latin typeface="Cambria Math" panose="02040503050406030204" pitchFamily="18" charset="0"/>
                    <a:ea typeface="Cambria Math" panose="02040503050406030204" pitchFamily="18" charset="0"/>
                  </a:rPr>
                  <a:t> and v</a:t>
                </a:r>
                <a:r>
                  <a:rPr lang="en-US" baseline="-25000" dirty="0">
                    <a:solidFill>
                      <a:schemeClr val="bg1"/>
                    </a:solidFill>
                    <a:latin typeface="Cambria Math" panose="02040503050406030204" pitchFamily="18" charset="0"/>
                    <a:ea typeface="Cambria Math" panose="02040503050406030204" pitchFamily="18" charset="0"/>
                  </a:rPr>
                  <a:t>3</a:t>
                </a:r>
                <a:r>
                  <a:rPr lang="en-US" dirty="0">
                    <a:solidFill>
                      <a:schemeClr val="bg1"/>
                    </a:solidFill>
                    <a:latin typeface="Cambria Math" panose="02040503050406030204" pitchFamily="18" charset="0"/>
                    <a:ea typeface="Cambria Math" panose="02040503050406030204" pitchFamily="18" charset="0"/>
                  </a:rPr>
                  <a:t>.</a:t>
                </a:r>
              </a:p>
              <a:p>
                <a:pPr marL="342900" indent="-34290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a:lnSpc>
                    <a:spcPct val="107000"/>
                  </a:lnSpc>
                  <a:spcBef>
                    <a:spcPts val="0"/>
                  </a:spcBef>
                  <a:spcAft>
                    <a:spcPts val="0"/>
                  </a:spcAft>
                </a:pPr>
                <a:r>
                  <a:rPr lang="en-US" b="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Node v</a:t>
                </a:r>
                <a:r>
                  <a:rPr lang="en-US" b="1"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1</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2 </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3</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f>
                      <m:fPr>
                        <m:ctrlPr>
                          <a:rPr lang="en-US"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en-US"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cs typeface="Times New Roman" panose="02020603050405020304" pitchFamily="18" charset="0"/>
                              </a:rPr>
                              <m:t>v</m:t>
                            </m:r>
                          </m:e>
                          <m:sub>
                            <m:r>
                              <a:rPr lang="en-US">
                                <a:solidFill>
                                  <a:schemeClr val="bg1"/>
                                </a:solidFill>
                                <a:latin typeface="Cambria Math" panose="02040503050406030204" pitchFamily="18" charset="0"/>
                                <a:ea typeface="Cambria Math" panose="02040503050406030204" pitchFamily="18" charset="0"/>
                                <a:cs typeface="Times New Roman" panose="02020603050405020304" pitchFamily="18" charset="0"/>
                              </a:rPr>
                              <m:t>1</m:t>
                            </m:r>
                          </m:sub>
                        </m:sSub>
                        <m:r>
                          <a:rPr lang="en-US">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cs typeface="Times New Roman" panose="02020603050405020304" pitchFamily="18" charset="0"/>
                              </a:rPr>
                              <m:t>v</m:t>
                            </m:r>
                          </m:e>
                          <m:sub>
                            <m:r>
                              <a:rPr lang="en-US">
                                <a:solidFill>
                                  <a:schemeClr val="bg1"/>
                                </a:solidFill>
                                <a:latin typeface="Cambria Math" panose="02040503050406030204" pitchFamily="18" charset="0"/>
                                <a:ea typeface="Cambria Math" panose="02040503050406030204" pitchFamily="18" charset="0"/>
                                <a:cs typeface="Times New Roman" panose="02020603050405020304" pitchFamily="18" charset="0"/>
                              </a:rPr>
                              <m:t>2</m:t>
                            </m:r>
                          </m:sub>
                        </m:sSub>
                      </m:num>
                      <m:den>
                        <m:r>
                          <m:rPr>
                            <m:sty m:val="p"/>
                          </m:rPr>
                          <a:rPr lang="en-US">
                            <a:solidFill>
                              <a:schemeClr val="bg1"/>
                            </a:solidFill>
                            <a:latin typeface="Cambria Math" panose="02040503050406030204" pitchFamily="18" charset="0"/>
                            <a:ea typeface="Cambria Math" panose="02040503050406030204" pitchFamily="18" charset="0"/>
                            <a:cs typeface="Times New Roman" panose="02020603050405020304" pitchFamily="18" charset="0"/>
                          </a:rPr>
                          <m:t>R</m:t>
                        </m:r>
                        <m:r>
                          <a:rPr lang="en-US">
                            <a:solidFill>
                              <a:schemeClr val="bg1"/>
                            </a:solidFill>
                            <a:latin typeface="Cambria Math" panose="02040503050406030204" pitchFamily="18" charset="0"/>
                            <a:ea typeface="Cambria Math" panose="02040503050406030204" pitchFamily="18" charset="0"/>
                            <a:cs typeface="Times New Roman" panose="02020603050405020304" pitchFamily="18" charset="0"/>
                          </a:rPr>
                          <m:t>1</m:t>
                        </m:r>
                      </m:den>
                    </m:f>
                    <m:r>
                      <a:rPr lang="en-US">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en-US"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cs typeface="Times New Roman" panose="02020603050405020304" pitchFamily="18" charset="0"/>
                              </a:rPr>
                              <m:t>v</m:t>
                            </m:r>
                          </m:e>
                          <m:sub>
                            <m:r>
                              <a:rPr lang="en-US" b="0" i="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3</m:t>
                            </m:r>
                          </m:sub>
                        </m:sSub>
                        <m:r>
                          <a:rPr lang="en-US">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cs typeface="Times New Roman" panose="02020603050405020304" pitchFamily="18" charset="0"/>
                              </a:rPr>
                              <m:t>v</m:t>
                            </m:r>
                          </m:e>
                          <m:sub>
                            <m:r>
                              <a:rPr lang="en-US" b="0" i="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2</m:t>
                            </m:r>
                          </m:sub>
                        </m:sSub>
                      </m:num>
                      <m:den>
                        <m:r>
                          <m:rPr>
                            <m:sty m:val="p"/>
                          </m:rPr>
                          <a:rPr lang="en-US">
                            <a:solidFill>
                              <a:schemeClr val="bg1"/>
                            </a:solidFill>
                            <a:latin typeface="Cambria Math" panose="02040503050406030204" pitchFamily="18" charset="0"/>
                            <a:ea typeface="Cambria Math" panose="02040503050406030204" pitchFamily="18" charset="0"/>
                            <a:cs typeface="Times New Roman" panose="02020603050405020304" pitchFamily="18" charset="0"/>
                          </a:rPr>
                          <m:t>R</m:t>
                        </m:r>
                        <m:r>
                          <a:rPr lang="en-US"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2</m:t>
                        </m:r>
                      </m:den>
                    </m:f>
                    <m:r>
                      <a:rPr lang="en-US">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en-US"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cs typeface="Times New Roman" panose="02020603050405020304" pitchFamily="18" charset="0"/>
                              </a:rPr>
                              <m:t>v</m:t>
                            </m:r>
                          </m:e>
                          <m:sub>
                            <m:r>
                              <a:rPr lang="en-US">
                                <a:solidFill>
                                  <a:schemeClr val="bg1"/>
                                </a:solidFill>
                                <a:latin typeface="Cambria Math" panose="02040503050406030204" pitchFamily="18" charset="0"/>
                                <a:ea typeface="Cambria Math" panose="02040503050406030204" pitchFamily="18" charset="0"/>
                                <a:cs typeface="Times New Roman" panose="02020603050405020304" pitchFamily="18" charset="0"/>
                              </a:rPr>
                              <m:t>2</m:t>
                            </m:r>
                          </m:sub>
                        </m:sSub>
                      </m:num>
                      <m:den>
                        <m:r>
                          <m:rPr>
                            <m:sty m:val="p"/>
                          </m:rPr>
                          <a:rPr lang="en-US">
                            <a:solidFill>
                              <a:schemeClr val="bg1"/>
                            </a:solidFill>
                            <a:latin typeface="Cambria Math" panose="02040503050406030204" pitchFamily="18" charset="0"/>
                            <a:ea typeface="Cambria Math" panose="02040503050406030204" pitchFamily="18" charset="0"/>
                            <a:cs typeface="Times New Roman" panose="02020603050405020304" pitchFamily="18" charset="0"/>
                          </a:rPr>
                          <m:t>R</m:t>
                        </m:r>
                        <m:r>
                          <a:rPr lang="en-US"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3</m:t>
                        </m:r>
                      </m:den>
                    </m:f>
                    <m:r>
                      <a:rPr lang="en-US">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oMath>
                </a14:m>
                <a:endPar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endParaRP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endParaRPr>
              </a:p>
              <a:p>
                <a:pPr algn="ctr">
                  <a:lnSpc>
                    <a:spcPct val="107000"/>
                  </a:lnSpc>
                  <a:spcBef>
                    <a:spcPts val="0"/>
                  </a:spcBef>
                  <a:spcAft>
                    <a:spcPts val="0"/>
                  </a:spcAft>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f>
                      <m:f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v</m:t>
                            </m:r>
                          </m:e>
                          <m:sub>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1</m:t>
                            </m:r>
                          </m:sub>
                        </m:sSub>
                      </m:num>
                      <m:den>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R</m:t>
                        </m:r>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1</m:t>
                        </m:r>
                      </m:den>
                    </m:f>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v</m:t>
                            </m:r>
                          </m:e>
                          <m:sub>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3</m:t>
                            </m:r>
                          </m:sub>
                        </m:sSub>
                      </m:num>
                      <m:den>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R</m:t>
                        </m:r>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2</m:t>
                        </m:r>
                      </m:den>
                    </m:f>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v</m:t>
                            </m:r>
                          </m:e>
                          <m:sub>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2</m:t>
                            </m:r>
                          </m:sub>
                        </m:sSub>
                      </m:num>
                      <m:den>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R</m:t>
                        </m:r>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1</m:t>
                        </m:r>
                      </m:den>
                    </m:f>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v</m:t>
                            </m:r>
                          </m:e>
                          <m:sub>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2</m:t>
                            </m:r>
                          </m:sub>
                        </m:sSub>
                      </m:num>
                      <m:den>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R</m:t>
                        </m:r>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2</m:t>
                        </m:r>
                      </m:den>
                    </m:f>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v</m:t>
                            </m:r>
                          </m:e>
                          <m:sub>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2</m:t>
                            </m:r>
                          </m:sub>
                        </m:sSub>
                      </m:num>
                      <m:den>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R</m:t>
                        </m:r>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3</m:t>
                        </m:r>
                      </m:den>
                    </m:f>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    </m:t>
                    </m:r>
                    <m:d>
                      <m:dPr>
                        <m:begChr m:val="["/>
                        <m:endChr m:val="]"/>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f>
                          <m:f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R</m:t>
                            </m:r>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1</m:t>
                            </m:r>
                          </m:den>
                        </m:f>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R</m:t>
                            </m:r>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2</m:t>
                            </m:r>
                          </m:den>
                        </m:f>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R</m:t>
                            </m:r>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3</m:t>
                            </m:r>
                          </m:den>
                        </m:f>
                      </m:e>
                    </m:d>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v</m:t>
                        </m:r>
                      </m:e>
                      <m:sub>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2</m:t>
                        </m:r>
                      </m:sub>
                    </m:sSub>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v</m:t>
                            </m:r>
                          </m:e>
                          <m:sub>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1</m:t>
                            </m:r>
                          </m:sub>
                        </m:sSub>
                      </m:num>
                      <m:den>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R</m:t>
                        </m:r>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1</m:t>
                        </m:r>
                      </m:den>
                    </m:f>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v</m:t>
                            </m:r>
                          </m:e>
                          <m:sub>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3</m:t>
                            </m:r>
                          </m:sub>
                        </m:sSub>
                      </m:num>
                      <m:den>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R</m:t>
                        </m:r>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2</m:t>
                        </m:r>
                      </m:den>
                    </m:f>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     </m:t>
                    </m:r>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v</m:t>
                        </m:r>
                      </m:e>
                      <m:sub>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2</m:t>
                        </m:r>
                      </m:sub>
                    </m:sSub>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m:t>
                    </m:r>
                    <m:f>
                      <m:fPr>
                        <m:type m:val="lin"/>
                        <m:ctrlPr>
                          <a:rPr lang="en-US"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d>
                          <m:dPr>
                            <m:begChr m:val="["/>
                            <m:endChr m:val="]"/>
                            <m:ctrlPr>
                              <a:rPr lang="en-US"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f>
                              <m:f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v</m:t>
                                    </m:r>
                                  </m:e>
                                  <m:sub>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1</m:t>
                                    </m:r>
                                  </m:sub>
                                </m:sSub>
                              </m:num>
                              <m:den>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R</m:t>
                                </m:r>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1</m:t>
                                </m:r>
                              </m:den>
                            </m:f>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v</m:t>
                                    </m:r>
                                  </m:e>
                                  <m:sub>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3</m:t>
                                    </m:r>
                                  </m:sub>
                                </m:sSub>
                              </m:num>
                              <m:den>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R</m:t>
                                </m:r>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2</m:t>
                                </m:r>
                              </m:den>
                            </m:f>
                          </m:e>
                        </m:d>
                      </m:num>
                      <m:den>
                        <m:d>
                          <m:dPr>
                            <m:begChr m:val="["/>
                            <m:endChr m:val="]"/>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f>
                              <m:f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R</m:t>
                                </m:r>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1</m:t>
                                </m:r>
                              </m:den>
                            </m:f>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R</m:t>
                                </m:r>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2</m:t>
                                </m:r>
                              </m:den>
                            </m:f>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R</m:t>
                                </m:r>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3</m:t>
                                </m:r>
                              </m:den>
                            </m:f>
                          </m:e>
                        </m:d>
                      </m:den>
                    </m:f>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oMath>
                </a14:m>
                <a:endParaRPr lang="en-US" b="0" i="1" dirty="0">
                  <a:solidFill>
                    <a:schemeClr val="bg1"/>
                  </a:solidFill>
                  <a:latin typeface="Cambria Math" panose="02040503050406030204" pitchFamily="18" charset="0"/>
                  <a:ea typeface="Cambria Math" panose="02040503050406030204" pitchFamily="18" charset="0"/>
                  <a:cs typeface="Arial" panose="020B0604020202020204" pitchFamily="34" charset="0"/>
                </a:endParaRPr>
              </a:p>
              <a:p>
                <a:pPr algn="ctr">
                  <a:lnSpc>
                    <a:spcPct val="107000"/>
                  </a:lnSpc>
                  <a:spcBef>
                    <a:spcPts val="0"/>
                  </a:spcBef>
                  <a:spcAft>
                    <a:spcPts val="0"/>
                  </a:spcAft>
                </a:pPr>
                <a:endParaRPr lang="en-US" i="1" dirty="0">
                  <a:solidFill>
                    <a:schemeClr val="bg1"/>
                  </a:solidFill>
                  <a:latin typeface="Cambria Math" panose="02040503050406030204" pitchFamily="18" charset="0"/>
                  <a:ea typeface="Cambria Math" panose="02040503050406030204" pitchFamily="18" charset="0"/>
                  <a:cs typeface="Arial" panose="020B0604020202020204" pitchFamily="34" charset="0"/>
                </a:endParaRPr>
              </a:p>
              <a:p>
                <a:pPr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v</m:t>
                          </m:r>
                        </m:e>
                        <m:sub>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2</m:t>
                          </m:r>
                        </m:sub>
                      </m:sSub>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m:t>
                      </m:r>
                      <m:f>
                        <m:fPr>
                          <m:ctrlPr>
                            <a:rPr lang="en-US"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294×</m:t>
                          </m:r>
                          <m:sSup>
                            <m:sSup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pPr>
                            <m:e>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10</m:t>
                              </m:r>
                            </m:e>
                            <m:sup>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−3</m:t>
                              </m:r>
                            </m:sup>
                          </m:sSup>
                        </m:num>
                        <m:den>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19.3×</m:t>
                          </m:r>
                          <m:sSup>
                            <m:sSup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pPr>
                            <m:e>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10</m:t>
                              </m:r>
                            </m:e>
                            <m:sup>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−3</m:t>
                              </m:r>
                            </m:sup>
                          </m:sSup>
                        </m:den>
                      </m:f>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f>
                        <m:fPr>
                          <m:ctrlP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1000</m:t>
                          </m:r>
                          <m:d>
                            <m:dPr>
                              <m:ctrlP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294×</m:t>
                              </m:r>
                              <m:sSup>
                                <m:sSup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pPr>
                                <m:e>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10</m:t>
                                  </m:r>
                                </m:e>
                                <m:sup>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−3</m:t>
                                  </m:r>
                                </m:sup>
                              </m:sSup>
                            </m:e>
                          </m:d>
                        </m:num>
                        <m:den>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1000</m:t>
                          </m:r>
                          <m:d>
                            <m:dPr>
                              <m:ctrlP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19.3×</m:t>
                              </m:r>
                              <m:sSup>
                                <m:sSup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pPr>
                                <m:e>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10</m:t>
                                  </m:r>
                                </m:e>
                                <m:sup>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−3</m:t>
                                  </m:r>
                                </m:sup>
                              </m:sSup>
                            </m:e>
                          </m:d>
                        </m:den>
                      </m:f>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f>
                        <m:fPr>
                          <m:ctrlP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294</m:t>
                          </m:r>
                        </m:num>
                        <m:den>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19.3</m:t>
                          </m:r>
                        </m:den>
                      </m:f>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=15.3 </m:t>
                      </m:r>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V</m:t>
                      </m:r>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oMath>
                  </m:oMathPara>
                </a14:m>
                <a:endPar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endParaRPr>
              </a:p>
              <a:p>
                <a:pPr algn="ct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endParaRPr>
              </a:p>
              <a:p>
                <a:pPr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v</m:t>
                          </m:r>
                        </m:e>
                        <m:sub>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2</m:t>
                          </m:r>
                        </m:sub>
                      </m:sSub>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m:t>
                      </m:r>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15.3 </m:t>
                      </m:r>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V</m:t>
                      </m:r>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            </m:t>
                      </m:r>
                      <m:sSub>
                        <m:sSubPr>
                          <m:ctrlP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i</m:t>
                          </m:r>
                        </m:e>
                        <m:sub>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R</m:t>
                          </m:r>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3</m:t>
                          </m:r>
                        </m:sub>
                      </m:sSub>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i</m:t>
                          </m:r>
                        </m:e>
                        <m:sub>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3</m:t>
                          </m:r>
                        </m:sub>
                      </m:sSub>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f>
                        <m:fPr>
                          <m:type m:val="lin"/>
                          <m:ctrlP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v</m:t>
                              </m:r>
                            </m:e>
                            <m:sub>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2</m:t>
                              </m:r>
                            </m:sub>
                          </m:sSub>
                        </m:num>
                        <m:den>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R</m:t>
                          </m:r>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3</m:t>
                          </m:r>
                        </m:den>
                      </m:f>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f>
                        <m:fPr>
                          <m:type m:val="lin"/>
                          <m:ctrlP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d>
                            <m:dPr>
                              <m:ctrlP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15.3 </m:t>
                              </m:r>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V</m:t>
                              </m:r>
                            </m:e>
                          </m:d>
                        </m:num>
                        <m:den>
                          <m:d>
                            <m:dPr>
                              <m:ctrlP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180 </m:t>
                              </m:r>
                              <m:r>
                                <a:rPr lang="el-GR"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Ω</m:t>
                              </m:r>
                            </m:e>
                          </m:d>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=84.9 </m:t>
                          </m:r>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mA</m:t>
                          </m:r>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den>
                      </m:f>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i</m:t>
                          </m:r>
                        </m:e>
                        <m:sub>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R</m:t>
                          </m:r>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3</m:t>
                          </m:r>
                        </m:sub>
                      </m:sSub>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=84.9 </m:t>
                      </m:r>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mA</m:t>
                      </m:r>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m:t>
                      </m:r>
                    </m:oMath>
                  </m:oMathPara>
                </a14:m>
                <a:endPar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endParaRPr>
              </a:p>
              <a:p>
                <a:pPr algn="ct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endParaRPr>
              </a:p>
              <a:p>
                <a:pPr>
                  <a:lnSpc>
                    <a:spcPct val="107000"/>
                  </a:lnSpc>
                  <a:spcBef>
                    <a:spcPts val="0"/>
                  </a:spcBef>
                  <a:spcAft>
                    <a:spcPts val="0"/>
                  </a:spcAft>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The current through resistor R3, i.e. </a:t>
                </a:r>
                <a14:m>
                  <m:oMath xmlns:m="http://schemas.openxmlformats.org/officeDocument/2006/math">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i</m:t>
                        </m:r>
                      </m:e>
                      <m:sub>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R</m:t>
                        </m:r>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3</m:t>
                        </m:r>
                      </m:sub>
                    </m:sSub>
                  </m:oMath>
                </a14:m>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happens to also equal branch current </a:t>
                </a:r>
                <a14:m>
                  <m:oMath xmlns:m="http://schemas.openxmlformats.org/officeDocument/2006/math">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i</m:t>
                        </m:r>
                      </m:e>
                      <m:sub>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3</m:t>
                        </m:r>
                      </m:sub>
                    </m:sSub>
                  </m:oMath>
                </a14:m>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in this example, but they could be different in the general case.  </a:t>
                </a:r>
              </a:p>
            </p:txBody>
          </p:sp>
        </mc:Choice>
        <mc:Fallback xmlns="">
          <p:sp>
            <p:nvSpPr>
              <p:cNvPr id="7" name="Rectangle 6"/>
              <p:cNvSpPr>
                <a:spLocks noRot="1" noChangeAspect="1" noMove="1" noResize="1" noEditPoints="1" noAdjustHandles="1" noChangeArrowheads="1" noChangeShapeType="1" noTextEdit="1"/>
              </p:cNvSpPr>
              <p:nvPr/>
            </p:nvSpPr>
            <p:spPr>
              <a:xfrm>
                <a:off x="322729" y="649240"/>
                <a:ext cx="11672047" cy="5855577"/>
              </a:xfrm>
              <a:prstGeom prst="rect">
                <a:avLst/>
              </a:prstGeom>
              <a:blipFill>
                <a:blip r:embed="rId3"/>
                <a:stretch>
                  <a:fillRect l="-312" t="-414"/>
                </a:stretch>
              </a:blipFill>
              <a:ln w="38100" cmpd="thickThin">
                <a:solidFill>
                  <a:schemeClr val="accent1"/>
                </a:solidFill>
              </a:ln>
            </p:spPr>
            <p:txBody>
              <a:bodyPr/>
              <a:lstStyle/>
              <a:p>
                <a:r>
                  <a:rPr lang="en-US">
                    <a:noFill/>
                  </a:rPr>
                  <a:t> </a:t>
                </a:r>
              </a:p>
            </p:txBody>
          </p:sp>
        </mc:Fallback>
      </mc:AlternateContent>
      <p:grpSp>
        <p:nvGrpSpPr>
          <p:cNvPr id="6" name="Group 5"/>
          <p:cNvGrpSpPr/>
          <p:nvPr/>
        </p:nvGrpSpPr>
        <p:grpSpPr>
          <a:xfrm>
            <a:off x="6858000" y="737280"/>
            <a:ext cx="3944803" cy="2445193"/>
            <a:chOff x="5469775" y="684284"/>
            <a:chExt cx="3555710" cy="2149384"/>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9775" y="684284"/>
              <a:ext cx="3555710" cy="2149384"/>
            </a:xfrm>
            <a:prstGeom prst="rect">
              <a:avLst/>
            </a:prstGeom>
          </p:spPr>
        </p:pic>
        <p:cxnSp>
          <p:nvCxnSpPr>
            <p:cNvPr id="12" name="Straight Arrow Connector 11"/>
            <p:cNvCxnSpPr/>
            <p:nvPr/>
          </p:nvCxnSpPr>
          <p:spPr>
            <a:xfrm>
              <a:off x="7028826" y="977901"/>
              <a:ext cx="285038"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7517753" y="1094524"/>
              <a:ext cx="2164" cy="27425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596393" y="987427"/>
              <a:ext cx="285038"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988674" y="693926"/>
              <a:ext cx="300082" cy="307777"/>
            </a:xfrm>
            <a:prstGeom prst="rect">
              <a:avLst/>
            </a:prstGeom>
            <a:noFill/>
          </p:spPr>
          <p:txBody>
            <a:bodyPr wrap="none" rtlCol="0">
              <a:spAutoFit/>
            </a:bodyPr>
            <a:lstStyle/>
            <a:p>
              <a:r>
                <a:rPr lang="en-US" sz="1400" dirty="0">
                  <a:solidFill>
                    <a:schemeClr val="bg1"/>
                  </a:solidFill>
                  <a:latin typeface="Cambria Math" panose="02040503050406030204" pitchFamily="18" charset="0"/>
                  <a:ea typeface="Cambria Math" panose="02040503050406030204" pitchFamily="18" charset="0"/>
                </a:rPr>
                <a:t>i</a:t>
              </a:r>
              <a:r>
                <a:rPr lang="en-US" sz="1400" baseline="-25000" dirty="0">
                  <a:solidFill>
                    <a:schemeClr val="bg1"/>
                  </a:solidFill>
                  <a:latin typeface="Cambria Math" panose="02040503050406030204" pitchFamily="18" charset="0"/>
                  <a:ea typeface="Cambria Math" panose="02040503050406030204" pitchFamily="18" charset="0"/>
                </a:rPr>
                <a:t>1</a:t>
              </a:r>
              <a:endParaRPr lang="en-US" sz="1400" dirty="0">
                <a:solidFill>
                  <a:schemeClr val="bg1"/>
                </a:solidFill>
                <a:latin typeface="Cambria Math" panose="02040503050406030204" pitchFamily="18" charset="0"/>
                <a:ea typeface="Cambria Math" panose="02040503050406030204" pitchFamily="18" charset="0"/>
              </a:endParaRPr>
            </a:p>
          </p:txBody>
        </p:sp>
        <p:sp>
          <p:nvSpPr>
            <p:cNvPr id="32" name="TextBox 31"/>
            <p:cNvSpPr txBox="1"/>
            <p:nvPr/>
          </p:nvSpPr>
          <p:spPr>
            <a:xfrm>
              <a:off x="7558518" y="703803"/>
              <a:ext cx="300082" cy="307777"/>
            </a:xfrm>
            <a:prstGeom prst="rect">
              <a:avLst/>
            </a:prstGeom>
            <a:noFill/>
          </p:spPr>
          <p:txBody>
            <a:bodyPr wrap="none" rtlCol="0">
              <a:spAutoFit/>
            </a:bodyPr>
            <a:lstStyle/>
            <a:p>
              <a:r>
                <a:rPr lang="en-US" sz="1400" dirty="0">
                  <a:solidFill>
                    <a:schemeClr val="bg1"/>
                  </a:solidFill>
                  <a:latin typeface="Cambria Math" panose="02040503050406030204" pitchFamily="18" charset="0"/>
                  <a:ea typeface="Cambria Math" panose="02040503050406030204" pitchFamily="18" charset="0"/>
                </a:rPr>
                <a:t>i</a:t>
              </a:r>
              <a:r>
                <a:rPr lang="en-US" sz="1400" baseline="-25000" dirty="0">
                  <a:solidFill>
                    <a:schemeClr val="bg1"/>
                  </a:solidFill>
                  <a:latin typeface="Cambria Math" panose="02040503050406030204" pitchFamily="18" charset="0"/>
                  <a:ea typeface="Cambria Math" panose="02040503050406030204" pitchFamily="18" charset="0"/>
                </a:rPr>
                <a:t>3</a:t>
              </a:r>
              <a:endParaRPr lang="en-US" sz="1400" dirty="0">
                <a:solidFill>
                  <a:schemeClr val="bg1"/>
                </a:solidFill>
                <a:latin typeface="Cambria Math" panose="02040503050406030204" pitchFamily="18" charset="0"/>
                <a:ea typeface="Cambria Math" panose="02040503050406030204" pitchFamily="18" charset="0"/>
              </a:endParaRPr>
            </a:p>
          </p:txBody>
        </p:sp>
        <p:sp>
          <p:nvSpPr>
            <p:cNvPr id="31" name="TextBox 30"/>
            <p:cNvSpPr txBox="1"/>
            <p:nvPr/>
          </p:nvSpPr>
          <p:spPr>
            <a:xfrm>
              <a:off x="7484589" y="1100989"/>
              <a:ext cx="300082" cy="307777"/>
            </a:xfrm>
            <a:prstGeom prst="rect">
              <a:avLst/>
            </a:prstGeom>
            <a:noFill/>
          </p:spPr>
          <p:txBody>
            <a:bodyPr wrap="none" rtlCol="0">
              <a:spAutoFit/>
            </a:bodyPr>
            <a:lstStyle/>
            <a:p>
              <a:r>
                <a:rPr lang="en-US" sz="1400" dirty="0">
                  <a:solidFill>
                    <a:schemeClr val="bg1"/>
                  </a:solidFill>
                  <a:latin typeface="Cambria Math" panose="02040503050406030204" pitchFamily="18" charset="0"/>
                  <a:ea typeface="Cambria Math" panose="02040503050406030204" pitchFamily="18" charset="0"/>
                </a:rPr>
                <a:t>i</a:t>
              </a:r>
              <a:r>
                <a:rPr lang="en-US" sz="1400" baseline="-25000" dirty="0">
                  <a:solidFill>
                    <a:schemeClr val="bg1"/>
                  </a:solidFill>
                  <a:latin typeface="Cambria Math" panose="02040503050406030204" pitchFamily="18" charset="0"/>
                  <a:ea typeface="Cambria Math" panose="02040503050406030204" pitchFamily="18" charset="0"/>
                </a:rPr>
                <a:t>2</a:t>
              </a:r>
              <a:endParaRPr lang="en-US" sz="1400" dirty="0">
                <a:solidFill>
                  <a:schemeClr val="bg1"/>
                </a:solidFill>
                <a:latin typeface="Cambria Math" panose="02040503050406030204" pitchFamily="18" charset="0"/>
                <a:ea typeface="Cambria Math" panose="02040503050406030204" pitchFamily="18" charset="0"/>
              </a:endParaRPr>
            </a:p>
          </p:txBody>
        </p:sp>
      </p:grpSp>
    </p:spTree>
    <p:extLst>
      <p:ext uri="{BB962C8B-B14F-4D97-AF65-F5344CB8AC3E}">
        <p14:creationId xmlns:p14="http://schemas.microsoft.com/office/powerpoint/2010/main" val="117975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anim calcmode="lin" valueType="num">
                                      <p:cBhvr additive="base">
                                        <p:cTn id="7"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10" end="10"/>
                                            </p:txEl>
                                          </p:spTgt>
                                        </p:tgtEl>
                                        <p:attrNameLst>
                                          <p:attrName>style.visibility</p:attrName>
                                        </p:attrNameLst>
                                      </p:cBhvr>
                                      <p:to>
                                        <p:strVal val="visible"/>
                                      </p:to>
                                    </p:set>
                                    <p:anim calcmode="lin" valueType="num">
                                      <p:cBhvr additive="base">
                                        <p:cTn id="13"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0" end="1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
                                            <p:txEl>
                                              <p:pRg st="12" end="12"/>
                                            </p:txEl>
                                          </p:spTgt>
                                        </p:tgtEl>
                                        <p:attrNameLst>
                                          <p:attrName>style.visibility</p:attrName>
                                        </p:attrNameLst>
                                      </p:cBhvr>
                                      <p:to>
                                        <p:strVal val="visible"/>
                                      </p:to>
                                    </p:set>
                                    <p:anim calcmode="lin" valueType="num">
                                      <p:cBhvr additive="base">
                                        <p:cTn id="17" dur="500" fill="hold"/>
                                        <p:tgtEl>
                                          <p:spTgt spid="7">
                                            <p:txEl>
                                              <p:pRg st="12" end="1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
                                            <p:txEl>
                                              <p:pRg st="14" end="14"/>
                                            </p:txEl>
                                          </p:spTgt>
                                        </p:tgtEl>
                                        <p:attrNameLst>
                                          <p:attrName>style.visibility</p:attrName>
                                        </p:attrNameLst>
                                      </p:cBhvr>
                                      <p:to>
                                        <p:strVal val="visible"/>
                                      </p:to>
                                    </p:set>
                                    <p:anim calcmode="lin" valueType="num">
                                      <p:cBhvr additive="base">
                                        <p:cTn id="23" dur="500" fill="hold"/>
                                        <p:tgtEl>
                                          <p:spTgt spid="7">
                                            <p:txEl>
                                              <p:pRg st="14" end="1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14" end="1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
                                            <p:txEl>
                                              <p:pRg st="16" end="16"/>
                                            </p:txEl>
                                          </p:spTgt>
                                        </p:tgtEl>
                                        <p:attrNameLst>
                                          <p:attrName>style.visibility</p:attrName>
                                        </p:attrNameLst>
                                      </p:cBhvr>
                                      <p:to>
                                        <p:strVal val="visible"/>
                                      </p:to>
                                    </p:set>
                                    <p:anim calcmode="lin" valueType="num">
                                      <p:cBhvr additive="base">
                                        <p:cTn id="27" dur="500" fill="hold"/>
                                        <p:tgtEl>
                                          <p:spTgt spid="7">
                                            <p:txEl>
                                              <p:pRg st="16" end="1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5740" y="-67234"/>
            <a:ext cx="7523018" cy="533400"/>
          </a:xfrm>
        </p:spPr>
        <p:txBody>
          <a:bodyPr>
            <a:noAutofit/>
          </a:bodyPr>
          <a:lstStyle/>
          <a:p>
            <a:pPr algn="ctr"/>
            <a:r>
              <a:rPr lang="en-US" sz="4000" dirty="0">
                <a:latin typeface="Cambria Math" panose="02040503050406030204" pitchFamily="18" charset="0"/>
                <a:ea typeface="Cambria Math" panose="02040503050406030204" pitchFamily="18" charset="0"/>
              </a:rPr>
              <a:t>Circuit Terminology</a:t>
            </a:r>
          </a:p>
        </p:txBody>
      </p:sp>
      <p:sp>
        <p:nvSpPr>
          <p:cNvPr id="3" name="TextBox 2"/>
          <p:cNvSpPr txBox="1"/>
          <p:nvPr/>
        </p:nvSpPr>
        <p:spPr>
          <a:xfrm>
            <a:off x="195309" y="570641"/>
            <a:ext cx="11727750" cy="6186309"/>
          </a:xfrm>
          <a:prstGeom prst="rect">
            <a:avLst/>
          </a:prstGeom>
          <a:solidFill>
            <a:schemeClr val="tx1">
              <a:lumMod val="95000"/>
            </a:schemeClr>
          </a:solidFill>
          <a:ln w="38100" cmpd="thickThin">
            <a:solidFill>
              <a:schemeClr val="accent1"/>
            </a:solidFill>
          </a:ln>
        </p:spPr>
        <p:txBody>
          <a:bodyPr wrap="square" rtlCol="0">
            <a:spAutoFit/>
          </a:bodyPr>
          <a:lstStyle/>
          <a:p>
            <a:pPr marL="285750" marR="0" lvl="0" indent="-285750" algn="l" defTabSz="914400" rtl="0" eaLnBrk="1" fontAlgn="base" latinLnBrk="0" hangingPunct="1">
              <a:lnSpc>
                <a:spcPct val="100000"/>
              </a:lnSpc>
              <a:spcBef>
                <a:spcPct val="0"/>
              </a:spcBef>
              <a:spcAft>
                <a:spcPts val="180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Circuit</a:t>
            </a:r>
            <a:r>
              <a:rPr kumimoji="0" lang="en-US" sz="16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comes from Latin, meaning to “go around”.</a:t>
            </a:r>
          </a:p>
          <a:p>
            <a:pPr marL="285750" marR="0" lvl="0" indent="-285750" algn="l" defTabSz="914400" rtl="0" eaLnBrk="1" fontAlgn="base" latinLnBrk="0" hangingPunct="1">
              <a:lnSpc>
                <a:spcPct val="100000"/>
              </a:lnSpc>
              <a:spcBef>
                <a:spcPct val="0"/>
              </a:spcBef>
              <a:spcAft>
                <a:spcPts val="240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Open Circuit </a:t>
            </a:r>
            <a:r>
              <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indicates that there is a gap or opening in the circuit so that no current flows. The gap or opening may be an open switch.</a:t>
            </a:r>
          </a:p>
          <a:p>
            <a:pPr marL="285750" marR="0" lvl="0" indent="-285750" algn="l" defTabSz="914400" rtl="0" eaLnBrk="1" fontAlgn="base" latinLnBrk="0" hangingPunct="1">
              <a:lnSpc>
                <a:spcPct val="100000"/>
              </a:lnSpc>
              <a:spcBef>
                <a:spcPct val="0"/>
              </a:spcBef>
              <a:spcAft>
                <a:spcPts val="180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Closed circuit</a:t>
            </a:r>
            <a:r>
              <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indicates that there is a complete path for current to flow around the circuit. Any switches in the circuit must be closed to form a closed circuit.</a:t>
            </a:r>
          </a:p>
          <a:p>
            <a:pPr marL="285750" marR="0" lvl="0" indent="-285750" algn="l" defTabSz="914400" rtl="0" eaLnBrk="1" fontAlgn="base" latinLnBrk="0" hangingPunct="1">
              <a:lnSpc>
                <a:spcPct val="100000"/>
              </a:lnSpc>
              <a:spcBef>
                <a:spcPct val="0"/>
              </a:spcBef>
              <a:spcAft>
                <a:spcPts val="180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Short Circuit </a:t>
            </a:r>
            <a:r>
              <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indicates that a very low resistance path is connected across an element, resulting in the current bypassing the element that is shorted, since current flows through the path of least resistance.</a:t>
            </a:r>
          </a:p>
          <a:p>
            <a:pPr marL="285750" marR="0" lvl="0" indent="-285750" algn="l" defTabSz="914400" rtl="0" eaLnBrk="1" fontAlgn="base" latinLnBrk="0" hangingPunct="1">
              <a:lnSpc>
                <a:spcPct val="100000"/>
              </a:lnSpc>
              <a:spcBef>
                <a:spcPct val="0"/>
              </a:spcBef>
              <a:spcAft>
                <a:spcPts val="180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Branch</a:t>
            </a:r>
            <a:r>
              <a:rPr kumimoji="0" lang="en-US" sz="16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 A single element, such as a voltage source or resistor.</a:t>
            </a:r>
          </a:p>
          <a:p>
            <a:pPr marL="285750" marR="0" lvl="0" indent="-285750" algn="l" defTabSz="914400" rtl="0" eaLnBrk="1" fontAlgn="base" latinLnBrk="0" hangingPunct="1">
              <a:lnSpc>
                <a:spcPct val="100000"/>
              </a:lnSpc>
              <a:spcBef>
                <a:spcPct val="0"/>
              </a:spcBef>
              <a:spcAft>
                <a:spcPts val="180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Node</a:t>
            </a:r>
            <a:r>
              <a:rPr kumimoji="0" lang="en-US" sz="16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 A electrical connection between two or more elements, having negligible resistance. Low-resistance w</a:t>
            </a:r>
            <a:r>
              <a:rPr kumimoji="0" lang="en-US" sz="16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ires</a:t>
            </a:r>
            <a:r>
              <a:rPr kumimoji="0" lang="en-US" sz="16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form nodes in practical circuits</a:t>
            </a:r>
          </a:p>
          <a:p>
            <a:pPr marL="285750" marR="0" lvl="0" indent="-285750" algn="l" defTabSz="914400" rtl="0" eaLnBrk="1" fontAlgn="base" latinLnBrk="0" hangingPunct="1">
              <a:lnSpc>
                <a:spcPct val="100000"/>
              </a:lnSpc>
              <a:spcBef>
                <a:spcPct val="0"/>
              </a:spcBef>
              <a:spcAft>
                <a:spcPts val="180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Loop</a:t>
            </a:r>
            <a:r>
              <a:rPr kumimoji="0" lang="en-US" sz="16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 Any closed path in a circuit.</a:t>
            </a:r>
          </a:p>
          <a:p>
            <a:pPr marL="285750" marR="0" lvl="0" indent="-285750" algn="l" defTabSz="914400" rtl="0" eaLnBrk="1" fontAlgn="base" latinLnBrk="0" hangingPunct="1">
              <a:lnSpc>
                <a:spcPct val="100000"/>
              </a:lnSpc>
              <a:spcBef>
                <a:spcPct val="0"/>
              </a:spcBef>
              <a:spcAft>
                <a:spcPts val="180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Mesh</a:t>
            </a:r>
            <a:r>
              <a:rPr kumimoji="0" lang="en-US" sz="16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 A loop that does not contain any other loop within it. (Window pane).</a:t>
            </a:r>
          </a:p>
          <a:p>
            <a:pPr marL="285750" marR="0" lvl="0" indent="-285750" algn="l" defTabSz="914400" rtl="0" eaLnBrk="1" fontAlgn="base" latinLnBrk="0" hangingPunct="1">
              <a:lnSpc>
                <a:spcPct val="100000"/>
              </a:lnSpc>
              <a:spcBef>
                <a:spcPct val="0"/>
              </a:spcBef>
              <a:spcAft>
                <a:spcPts val="180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Series connected elements</a:t>
            </a:r>
            <a:r>
              <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exclusively share a single node, and therefore carry the same current. End-to-end series connected elements have the same current flowing through them.</a:t>
            </a:r>
          </a:p>
          <a:p>
            <a:pPr marL="285750" marR="0" lvl="0" indent="-285750" algn="l" defTabSz="914400" rtl="0" eaLnBrk="1" fontAlgn="base" latinLnBrk="0" hangingPunct="1">
              <a:lnSpc>
                <a:spcPct val="100000"/>
              </a:lnSpc>
              <a:spcBef>
                <a:spcPct val="0"/>
              </a:spcBef>
              <a:spcAft>
                <a:spcPts val="180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Parallel connected elements</a:t>
            </a:r>
            <a:r>
              <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are connected across the same two nodes. Therefore parallel connected elements have the same voltage across them.</a:t>
            </a:r>
          </a:p>
        </p:txBody>
      </p:sp>
      <p:grpSp>
        <p:nvGrpSpPr>
          <p:cNvPr id="4" name="Group 3"/>
          <p:cNvGrpSpPr/>
          <p:nvPr/>
        </p:nvGrpSpPr>
        <p:grpSpPr>
          <a:xfrm>
            <a:off x="5835863" y="1352295"/>
            <a:ext cx="1376491" cy="296551"/>
            <a:chOff x="4311862" y="1344946"/>
            <a:chExt cx="1376491" cy="296551"/>
          </a:xfrm>
        </p:grpSpPr>
        <p:cxnSp>
          <p:nvCxnSpPr>
            <p:cNvPr id="15" name="Straight Arrow Connector 14"/>
            <p:cNvCxnSpPr/>
            <p:nvPr/>
          </p:nvCxnSpPr>
          <p:spPr>
            <a:xfrm flipH="1" flipV="1">
              <a:off x="4311862" y="1599578"/>
              <a:ext cx="486306" cy="2604"/>
            </a:xfrm>
            <a:prstGeom prst="straightConnector1">
              <a:avLst/>
            </a:prstGeom>
            <a:ln w="25400">
              <a:tailEnd type="none"/>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flipH="1" flipV="1">
              <a:off x="5202047" y="1599578"/>
              <a:ext cx="486306" cy="2604"/>
            </a:xfrm>
            <a:prstGeom prst="straightConnector1">
              <a:avLst/>
            </a:prstGeom>
            <a:ln w="25400">
              <a:headEnd type="none"/>
              <a:tailEnd type="none"/>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flipH="1">
              <a:off x="4845685" y="1344946"/>
              <a:ext cx="269595" cy="227816"/>
            </a:xfrm>
            <a:prstGeom prst="straightConnector1">
              <a:avLst/>
            </a:prstGeom>
            <a:ln w="25400">
              <a:headEnd type="none"/>
              <a:tailEnd type="none"/>
            </a:ln>
          </p:spPr>
          <p:style>
            <a:lnRef idx="1">
              <a:schemeClr val="dk1"/>
            </a:lnRef>
            <a:fillRef idx="0">
              <a:schemeClr val="dk1"/>
            </a:fillRef>
            <a:effectRef idx="0">
              <a:schemeClr val="dk1"/>
            </a:effectRef>
            <a:fontRef idx="minor">
              <a:schemeClr val="tx1"/>
            </a:fontRef>
          </p:style>
        </p:cxnSp>
        <p:sp>
          <p:nvSpPr>
            <p:cNvPr id="18" name="Oval 17"/>
            <p:cNvSpPr/>
            <p:nvPr/>
          </p:nvSpPr>
          <p:spPr bwMode="auto">
            <a:xfrm>
              <a:off x="5135935" y="1572762"/>
              <a:ext cx="61967" cy="68735"/>
            </a:xfrm>
            <a:prstGeom prst="ellipse">
              <a:avLst/>
            </a:prstGeom>
            <a:noFill/>
            <a:ln w="25400">
              <a:solidFill>
                <a:schemeClr val="bg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19" name="Oval 18"/>
            <p:cNvSpPr/>
            <p:nvPr/>
          </p:nvSpPr>
          <p:spPr bwMode="auto">
            <a:xfrm>
              <a:off x="4793004" y="1569636"/>
              <a:ext cx="61967" cy="68735"/>
            </a:xfrm>
            <a:prstGeom prst="ellipse">
              <a:avLst/>
            </a:prstGeom>
            <a:noFill/>
            <a:ln w="25400">
              <a:solidFill>
                <a:schemeClr val="bg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grpSp>
      <p:grpSp>
        <p:nvGrpSpPr>
          <p:cNvPr id="6" name="Group 5"/>
          <p:cNvGrpSpPr/>
          <p:nvPr/>
        </p:nvGrpSpPr>
        <p:grpSpPr>
          <a:xfrm>
            <a:off x="7563840" y="2257673"/>
            <a:ext cx="1159498" cy="84843"/>
            <a:chOff x="6039840" y="2172020"/>
            <a:chExt cx="1159498" cy="84843"/>
          </a:xfrm>
        </p:grpSpPr>
        <p:cxnSp>
          <p:nvCxnSpPr>
            <p:cNvPr id="21" name="Straight Arrow Connector 20"/>
            <p:cNvCxnSpPr/>
            <p:nvPr/>
          </p:nvCxnSpPr>
          <p:spPr>
            <a:xfrm flipH="1" flipV="1">
              <a:off x="6039840" y="2216805"/>
              <a:ext cx="409643" cy="2488"/>
            </a:xfrm>
            <a:prstGeom prst="straightConnector1">
              <a:avLst/>
            </a:prstGeom>
            <a:ln w="25400">
              <a:tailEnd type="none"/>
            </a:ln>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a:xfrm flipH="1" flipV="1">
              <a:off x="6789695" y="2216805"/>
              <a:ext cx="409643" cy="2488"/>
            </a:xfrm>
            <a:prstGeom prst="straightConnector1">
              <a:avLst/>
            </a:prstGeom>
            <a:ln w="25400">
              <a:headEnd type="none"/>
              <a:tailEnd type="none"/>
            </a:ln>
          </p:spPr>
          <p:style>
            <a:lnRef idx="1">
              <a:schemeClr val="dk1"/>
            </a:lnRef>
            <a:fillRef idx="0">
              <a:schemeClr val="dk1"/>
            </a:fillRef>
            <a:effectRef idx="0">
              <a:schemeClr val="dk1"/>
            </a:effectRef>
            <a:fontRef idx="minor">
              <a:schemeClr val="tx1"/>
            </a:fontRef>
          </p:style>
        </p:cxnSp>
        <p:sp>
          <p:nvSpPr>
            <p:cNvPr id="23" name="Oval 22"/>
            <p:cNvSpPr/>
            <p:nvPr/>
          </p:nvSpPr>
          <p:spPr bwMode="auto">
            <a:xfrm>
              <a:off x="6734005" y="2191178"/>
              <a:ext cx="52198" cy="65685"/>
            </a:xfrm>
            <a:prstGeom prst="ellipse">
              <a:avLst/>
            </a:prstGeom>
            <a:noFill/>
            <a:ln w="25400">
              <a:solidFill>
                <a:schemeClr val="bg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24" name="Oval 23"/>
            <p:cNvSpPr/>
            <p:nvPr/>
          </p:nvSpPr>
          <p:spPr bwMode="auto">
            <a:xfrm>
              <a:off x="6445133" y="2188192"/>
              <a:ext cx="52198" cy="65685"/>
            </a:xfrm>
            <a:prstGeom prst="ellipse">
              <a:avLst/>
            </a:prstGeom>
            <a:noFill/>
            <a:ln w="25400">
              <a:solidFill>
                <a:schemeClr val="bg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cxnSp>
          <p:nvCxnSpPr>
            <p:cNvPr id="25" name="Straight Arrow Connector 24"/>
            <p:cNvCxnSpPr/>
            <p:nvPr/>
          </p:nvCxnSpPr>
          <p:spPr>
            <a:xfrm flipH="1">
              <a:off x="6499055" y="2172020"/>
              <a:ext cx="308897" cy="36078"/>
            </a:xfrm>
            <a:prstGeom prst="straightConnector1">
              <a:avLst/>
            </a:prstGeom>
            <a:ln w="25400">
              <a:headEnd type="none"/>
              <a:tailEnd type="non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51980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 calcmode="lin" valueType="num">
                                      <p:cBhvr additive="base">
                                        <p:cTn id="1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 calcmode="lin" valueType="num">
                                      <p:cBhvr additive="base">
                                        <p:cTn id="3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4799" y="-25563"/>
            <a:ext cx="5220393" cy="533400"/>
          </a:xfrm>
        </p:spPr>
        <p:txBody>
          <a:bodyPr>
            <a:noAutofit/>
          </a:bodyPr>
          <a:lstStyle/>
          <a:p>
            <a:pPr algn="ctr"/>
            <a:r>
              <a:rPr lang="en-US" sz="4000" dirty="0"/>
              <a:t>Mesh (Loop) Analysis</a:t>
            </a:r>
          </a:p>
        </p:txBody>
      </p:sp>
      <p:sp>
        <p:nvSpPr>
          <p:cNvPr id="26" name="Rectangle 25"/>
          <p:cNvSpPr/>
          <p:nvPr/>
        </p:nvSpPr>
        <p:spPr>
          <a:xfrm>
            <a:off x="251012" y="619111"/>
            <a:ext cx="11609294" cy="6123086"/>
          </a:xfrm>
          <a:prstGeom prst="rect">
            <a:avLst/>
          </a:prstGeom>
          <a:solidFill>
            <a:schemeClr val="tx1">
              <a:lumMod val="95000"/>
            </a:schemeClr>
          </a:solidFill>
          <a:ln w="38100" cmpd="thickThin">
            <a:solidFill>
              <a:schemeClr val="accent1"/>
            </a:solidFill>
          </a:ln>
        </p:spPr>
        <p:txBody>
          <a:bodyPr wrap="square">
            <a:spAutoFit/>
          </a:bodyPr>
          <a:lstStyle/>
          <a:p>
            <a:pPr marL="342900" indent="-342900">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rPr>
              <a:t>Another algorithmic approach.</a:t>
            </a:r>
          </a:p>
          <a:p>
            <a:pPr marL="342900" indent="-342900">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dirty="0">
                <a:solidFill>
                  <a:prstClr val="black"/>
                </a:solidFill>
                <a:latin typeface="Cambria Math" panose="02040503050406030204" pitchFamily="18" charset="0"/>
                <a:ea typeface="Cambria Math" panose="02040503050406030204" pitchFamily="18" charset="0"/>
              </a:rPr>
              <a:t>The adjacent circuit has two meshes, i.e. Mesh 1 and Mesh 2.</a:t>
            </a:r>
          </a:p>
          <a:p>
            <a:pPr marL="342900" indent="-342900">
              <a:buFont typeface="Arial" panose="020B0604020202020204" pitchFamily="34" charset="0"/>
              <a:buChar char="•"/>
            </a:pPr>
            <a:endParaRPr 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prstClr val="black"/>
                </a:solidFill>
                <a:latin typeface="Cambria Math" panose="02040503050406030204" pitchFamily="18" charset="0"/>
                <a:ea typeface="Cambria Math" panose="02040503050406030204" pitchFamily="18" charset="0"/>
              </a:rPr>
              <a:t>Resistor R2 is common to both meshes with</a:t>
            </a:r>
          </a:p>
          <a:p>
            <a:r>
              <a:rPr lang="en-US" dirty="0">
                <a:solidFill>
                  <a:prstClr val="black"/>
                </a:solidFill>
                <a:latin typeface="Cambria Math" panose="02040503050406030204" pitchFamily="18" charset="0"/>
                <a:ea typeface="Cambria Math" panose="02040503050406030204" pitchFamily="18" charset="0"/>
              </a:rPr>
              <a:t>i</a:t>
            </a:r>
            <a:r>
              <a:rPr lang="en-US" baseline="-25000" dirty="0">
                <a:solidFill>
                  <a:prstClr val="black"/>
                </a:solidFill>
                <a:latin typeface="Cambria Math" panose="02040503050406030204" pitchFamily="18" charset="0"/>
                <a:ea typeface="Cambria Math" panose="02040503050406030204" pitchFamily="18" charset="0"/>
              </a:rPr>
              <a:t>R2</a:t>
            </a:r>
            <a:r>
              <a:rPr lang="en-US" dirty="0">
                <a:solidFill>
                  <a:prstClr val="black"/>
                </a:solidFill>
                <a:latin typeface="Cambria Math" panose="02040503050406030204" pitchFamily="18" charset="0"/>
                <a:ea typeface="Cambria Math" panose="02040503050406030204" pitchFamily="18" charset="0"/>
              </a:rPr>
              <a:t> being algebraic sum of i</a:t>
            </a:r>
            <a:r>
              <a:rPr lang="en-US" baseline="-25000" dirty="0">
                <a:solidFill>
                  <a:prstClr val="black"/>
                </a:solidFill>
                <a:latin typeface="Cambria Math" panose="02040503050406030204" pitchFamily="18" charset="0"/>
                <a:ea typeface="Cambria Math" panose="02040503050406030204" pitchFamily="18" charset="0"/>
              </a:rPr>
              <a:t>1</a:t>
            </a:r>
            <a:r>
              <a:rPr lang="en-US" dirty="0">
                <a:solidFill>
                  <a:prstClr val="black"/>
                </a:solidFill>
                <a:latin typeface="Cambria Math" panose="02040503050406030204" pitchFamily="18" charset="0"/>
                <a:ea typeface="Cambria Math" panose="02040503050406030204" pitchFamily="18" charset="0"/>
              </a:rPr>
              <a:t> and i</a:t>
            </a:r>
            <a:r>
              <a:rPr lang="en-US" baseline="-25000" dirty="0">
                <a:solidFill>
                  <a:prstClr val="black"/>
                </a:solidFill>
                <a:latin typeface="Cambria Math" panose="02040503050406030204" pitchFamily="18" charset="0"/>
                <a:ea typeface="Cambria Math" panose="02040503050406030204" pitchFamily="18" charset="0"/>
              </a:rPr>
              <a:t>2</a:t>
            </a:r>
            <a:r>
              <a:rPr lang="en-US" dirty="0">
                <a:solidFill>
                  <a:prstClr val="black"/>
                </a:solidFill>
                <a:latin typeface="Cambria Math" panose="02040503050406030204" pitchFamily="18" charset="0"/>
                <a:ea typeface="Cambria Math" panose="02040503050406030204" pitchFamily="18" charset="0"/>
              </a:rPr>
              <a:t> mesh currents. </a:t>
            </a:r>
          </a:p>
          <a:p>
            <a:endParaRPr 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prstClr val="black"/>
                </a:solidFill>
                <a:latin typeface="Cambria Math" panose="02040503050406030204" pitchFamily="18" charset="0"/>
                <a:ea typeface="Cambria Math" panose="02040503050406030204" pitchFamily="18" charset="0"/>
              </a:rPr>
              <a:t>Convention is to define clockwise mesh currents. If actual </a:t>
            </a:r>
          </a:p>
          <a:p>
            <a:r>
              <a:rPr lang="en-US" dirty="0">
                <a:solidFill>
                  <a:prstClr val="black"/>
                </a:solidFill>
                <a:latin typeface="Cambria Math" panose="02040503050406030204" pitchFamily="18" charset="0"/>
                <a:ea typeface="Cambria Math" panose="02040503050406030204" pitchFamily="18" charset="0"/>
              </a:rPr>
              <a:t>current flow is in the opposite direction of a clockwise then the </a:t>
            </a:r>
          </a:p>
          <a:p>
            <a:r>
              <a:rPr lang="en-US" dirty="0">
                <a:solidFill>
                  <a:prstClr val="black"/>
                </a:solidFill>
                <a:latin typeface="Cambria Math" panose="02040503050406030204" pitchFamily="18" charset="0"/>
                <a:ea typeface="Cambria Math" panose="02040503050406030204" pitchFamily="18" charset="0"/>
              </a:rPr>
              <a:t>solved for mesh current will have a negative sign. </a:t>
            </a:r>
          </a:p>
          <a:p>
            <a:pPr marL="342900" indent="-342900">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prstClr val="black"/>
                </a:solidFill>
                <a:latin typeface="Cambria Math" panose="02040503050406030204" pitchFamily="18" charset="0"/>
                <a:ea typeface="Cambria Math" panose="02040503050406030204" pitchFamily="18" charset="0"/>
              </a:rPr>
              <a:t>Mesh current i</a:t>
            </a:r>
            <a:r>
              <a:rPr lang="en-US" baseline="-25000" dirty="0">
                <a:solidFill>
                  <a:prstClr val="black"/>
                </a:solidFill>
                <a:latin typeface="Cambria Math" panose="02040503050406030204" pitchFamily="18" charset="0"/>
                <a:ea typeface="Cambria Math" panose="02040503050406030204" pitchFamily="18" charset="0"/>
              </a:rPr>
              <a:t>1</a:t>
            </a:r>
            <a:r>
              <a:rPr lang="en-US" dirty="0">
                <a:solidFill>
                  <a:prstClr val="black"/>
                </a:solidFill>
                <a:latin typeface="Cambria Math" panose="02040503050406030204" pitchFamily="18" charset="0"/>
                <a:ea typeface="Cambria Math" panose="02040503050406030204" pitchFamily="18" charset="0"/>
              </a:rPr>
              <a:t> also equals branch current i</a:t>
            </a:r>
            <a:r>
              <a:rPr lang="en-US" baseline="-25000" dirty="0">
                <a:solidFill>
                  <a:prstClr val="black"/>
                </a:solidFill>
                <a:latin typeface="Cambria Math" panose="02040503050406030204" pitchFamily="18" charset="0"/>
                <a:ea typeface="Cambria Math" panose="02040503050406030204" pitchFamily="18" charset="0"/>
              </a:rPr>
              <a:t>R1</a:t>
            </a:r>
            <a:r>
              <a:rPr lang="en-US" dirty="0">
                <a:solidFill>
                  <a:prstClr val="black"/>
                </a:solidFill>
                <a:latin typeface="Cambria Math" panose="02040503050406030204" pitchFamily="18" charset="0"/>
                <a:ea typeface="Cambria Math" panose="02040503050406030204" pitchFamily="18" charset="0"/>
              </a:rPr>
              <a:t>, and mesh current i</a:t>
            </a:r>
            <a:r>
              <a:rPr lang="en-US" baseline="-25000" dirty="0">
                <a:solidFill>
                  <a:prstClr val="black"/>
                </a:solidFill>
                <a:latin typeface="Cambria Math" panose="02040503050406030204" pitchFamily="18" charset="0"/>
                <a:ea typeface="Cambria Math" panose="02040503050406030204" pitchFamily="18" charset="0"/>
              </a:rPr>
              <a:t>2</a:t>
            </a:r>
            <a:r>
              <a:rPr lang="en-US" dirty="0">
                <a:solidFill>
                  <a:prstClr val="black"/>
                </a:solidFill>
                <a:latin typeface="Cambria Math" panose="02040503050406030204" pitchFamily="18" charset="0"/>
                <a:ea typeface="Cambria Math" panose="02040503050406030204" pitchFamily="18" charset="0"/>
              </a:rPr>
              <a:t> also equals branch current i</a:t>
            </a:r>
            <a:r>
              <a:rPr lang="en-US" baseline="-25000" dirty="0">
                <a:solidFill>
                  <a:prstClr val="black"/>
                </a:solidFill>
                <a:latin typeface="Cambria Math" panose="02040503050406030204" pitchFamily="18" charset="0"/>
                <a:ea typeface="Cambria Math" panose="02040503050406030204" pitchFamily="18" charset="0"/>
              </a:rPr>
              <a:t>R3</a:t>
            </a:r>
            <a:r>
              <a:rPr lang="en-US" dirty="0">
                <a:solidFill>
                  <a:prstClr val="black"/>
                </a:solidFill>
                <a:latin typeface="Cambria Math" panose="02040503050406030204" pitchFamily="18" charset="0"/>
                <a:ea typeface="Cambria Math" panose="02040503050406030204" pitchFamily="18" charset="0"/>
              </a:rPr>
              <a:t>. Branch current i</a:t>
            </a:r>
            <a:r>
              <a:rPr lang="en-US" baseline="-25000" dirty="0">
                <a:solidFill>
                  <a:prstClr val="black"/>
                </a:solidFill>
                <a:latin typeface="Cambria Math" panose="02040503050406030204" pitchFamily="18" charset="0"/>
                <a:ea typeface="Cambria Math" panose="02040503050406030204" pitchFamily="18" charset="0"/>
              </a:rPr>
              <a:t>R2</a:t>
            </a:r>
            <a:r>
              <a:rPr lang="en-US" dirty="0">
                <a:solidFill>
                  <a:prstClr val="black"/>
                </a:solidFill>
                <a:latin typeface="Cambria Math" panose="02040503050406030204" pitchFamily="18" charset="0"/>
                <a:ea typeface="Cambria Math" panose="02040503050406030204" pitchFamily="18" charset="0"/>
              </a:rPr>
              <a:t> equals algebraic sum of i</a:t>
            </a:r>
            <a:r>
              <a:rPr lang="en-US" baseline="-25000" dirty="0">
                <a:solidFill>
                  <a:prstClr val="black"/>
                </a:solidFill>
                <a:latin typeface="Cambria Math" panose="02040503050406030204" pitchFamily="18" charset="0"/>
                <a:ea typeface="Cambria Math" panose="02040503050406030204" pitchFamily="18" charset="0"/>
              </a:rPr>
              <a:t>1</a:t>
            </a:r>
            <a:r>
              <a:rPr lang="en-US" dirty="0">
                <a:solidFill>
                  <a:prstClr val="black"/>
                </a:solidFill>
                <a:latin typeface="Cambria Math" panose="02040503050406030204" pitchFamily="18" charset="0"/>
                <a:ea typeface="Cambria Math" panose="02040503050406030204" pitchFamily="18" charset="0"/>
              </a:rPr>
              <a:t> and i</a:t>
            </a:r>
            <a:r>
              <a:rPr lang="en-US" baseline="-25000" dirty="0">
                <a:solidFill>
                  <a:prstClr val="black"/>
                </a:solidFill>
                <a:latin typeface="Cambria Math" panose="02040503050406030204" pitchFamily="18" charset="0"/>
                <a:ea typeface="Cambria Math" panose="02040503050406030204" pitchFamily="18" charset="0"/>
              </a:rPr>
              <a:t>2</a:t>
            </a:r>
            <a:r>
              <a:rPr lang="en-US" dirty="0">
                <a:solidFill>
                  <a:prstClr val="black"/>
                </a:solidFill>
                <a:latin typeface="Cambria Math" panose="02040503050406030204" pitchFamily="18" charset="0"/>
                <a:ea typeface="Cambria Math" panose="02040503050406030204" pitchFamily="18" charset="0"/>
              </a:rPr>
              <a:t> mesh currents. </a:t>
            </a:r>
          </a:p>
          <a:p>
            <a:pPr fontAlgn="base">
              <a:spcBef>
                <a:spcPct val="0"/>
              </a:spcBef>
              <a:spcAft>
                <a:spcPct val="0"/>
              </a:spcAft>
            </a:pPr>
            <a:endParaRPr lang="en-US" dirty="0">
              <a:solidFill>
                <a:srgbClr val="000000"/>
              </a:solidFill>
              <a:latin typeface="Cambria Math" panose="02040503050406030204" pitchFamily="18" charset="0"/>
              <a:ea typeface="Cambria Math" panose="02040503050406030204" pitchFamily="18" charset="0"/>
            </a:endParaRPr>
          </a:p>
          <a:p>
            <a:pPr marL="342900" indent="-342900">
              <a:lnSpc>
                <a:spcPct val="107000"/>
              </a:lnSpc>
              <a:spcAft>
                <a:spcPts val="1200"/>
              </a:spcAft>
              <a:buFont typeface="Arial" panose="020B0604020202020204" pitchFamily="34" charset="0"/>
              <a:buChar char="•"/>
            </a:pP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Use KVL to write voltage equations for meshes 1 and 2.</a:t>
            </a:r>
          </a:p>
          <a:p>
            <a:pPr algn="ctr">
              <a:lnSpc>
                <a:spcPct val="107000"/>
              </a:lnSpc>
              <a:spcAft>
                <a:spcPts val="1200"/>
              </a:spcAft>
            </a:pPr>
            <a:r>
              <a:rPr lang="en-US" b="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Mesh 1:</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-v</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s1</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1</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R1 +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1</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R2 –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R2 = 0,     (R1 + R2)i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1</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R2i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v</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s1</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a:t>
            </a:r>
          </a:p>
          <a:p>
            <a:pPr algn="ctr">
              <a:lnSpc>
                <a:spcPct val="107000"/>
              </a:lnSpc>
              <a:spcAft>
                <a:spcPts val="1200"/>
              </a:spcAft>
            </a:pPr>
            <a:r>
              <a:rPr lang="en-US" b="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Mesh 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R2 -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1</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R2 +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R3 + v</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s2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0,     -R2i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1</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(R2 + R3)i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-v</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s2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a:t>
            </a:r>
          </a:p>
          <a:p>
            <a:pPr marL="285750" indent="-285750">
              <a:lnSpc>
                <a:spcPct val="107000"/>
              </a:lnSpc>
              <a:spcAft>
                <a:spcPts val="1800"/>
              </a:spcAft>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Solve for mesh currents </a:t>
            </a:r>
            <a:r>
              <a:rPr lang="en-US" dirty="0">
                <a:solidFill>
                  <a:prstClr val="black"/>
                </a:solidFill>
                <a:latin typeface="Cambria Math" panose="02040503050406030204" pitchFamily="18" charset="0"/>
                <a:ea typeface="Cambria Math" panose="02040503050406030204" pitchFamily="18" charset="0"/>
              </a:rPr>
              <a:t>i</a:t>
            </a:r>
            <a:r>
              <a:rPr lang="en-US" baseline="-25000" dirty="0">
                <a:solidFill>
                  <a:prstClr val="black"/>
                </a:solidFill>
                <a:latin typeface="Cambria Math" panose="02040503050406030204" pitchFamily="18" charset="0"/>
                <a:ea typeface="Cambria Math" panose="02040503050406030204" pitchFamily="18" charset="0"/>
              </a:rPr>
              <a:t>1</a:t>
            </a:r>
            <a:r>
              <a:rPr lang="en-US" dirty="0">
                <a:solidFill>
                  <a:prstClr val="black"/>
                </a:solidFill>
                <a:latin typeface="Cambria Math" panose="02040503050406030204" pitchFamily="18" charset="0"/>
                <a:ea typeface="Cambria Math" panose="02040503050406030204" pitchFamily="18" charset="0"/>
              </a:rPr>
              <a:t> and i</a:t>
            </a:r>
            <a:r>
              <a:rPr lang="en-US" baseline="-25000" dirty="0">
                <a:solidFill>
                  <a:prstClr val="black"/>
                </a:solidFill>
                <a:latin typeface="Cambria Math" panose="02040503050406030204" pitchFamily="18" charset="0"/>
                <a:ea typeface="Cambria Math" panose="02040503050406030204" pitchFamily="18" charset="0"/>
              </a:rPr>
              <a:t>2</a:t>
            </a:r>
            <a:r>
              <a:rPr lang="en-US" dirty="0">
                <a:solidFill>
                  <a:prstClr val="black"/>
                </a:solidFill>
                <a:latin typeface="Cambria Math" panose="02040503050406030204" pitchFamily="18" charset="0"/>
                <a:ea typeface="Cambria Math" panose="02040503050406030204" pitchFamily="18" charset="0"/>
              </a:rPr>
              <a:t>.</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a:t>
            </a:r>
          </a:p>
          <a:p>
            <a:pPr marL="285750" indent="-285750">
              <a:lnSpc>
                <a:spcPct val="107000"/>
              </a:lnSpc>
              <a:spcAft>
                <a:spcPts val="800"/>
              </a:spcAft>
              <a:buFont typeface="Arial" panose="020B0604020202020204" pitchFamily="34" charset="0"/>
              <a:buChar char="•"/>
            </a:pP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Mesh analysis uses KVL to arrive at mesh currents.</a:t>
            </a:r>
          </a:p>
        </p:txBody>
      </p:sp>
      <p:pic>
        <p:nvPicPr>
          <p:cNvPr id="5" name="Picture 4"/>
          <p:cNvPicPr>
            <a:picLocks noChangeAspect="1"/>
          </p:cNvPicPr>
          <p:nvPr/>
        </p:nvPicPr>
        <p:blipFill>
          <a:blip r:embed="rId3"/>
          <a:stretch>
            <a:fillRect/>
          </a:stretch>
        </p:blipFill>
        <p:spPr>
          <a:xfrm>
            <a:off x="6955509" y="685876"/>
            <a:ext cx="4812413" cy="2595205"/>
          </a:xfrm>
          <a:prstGeom prst="rect">
            <a:avLst/>
          </a:prstGeom>
        </p:spPr>
      </p:pic>
    </p:spTree>
    <p:extLst>
      <p:ext uri="{BB962C8B-B14F-4D97-AF65-F5344CB8AC3E}">
        <p14:creationId xmlns:p14="http://schemas.microsoft.com/office/powerpoint/2010/main" val="423019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
                                            <p:txEl>
                                              <p:pRg st="11" end="11"/>
                                            </p:txEl>
                                          </p:spTgt>
                                        </p:tgtEl>
                                        <p:attrNameLst>
                                          <p:attrName>style.visibility</p:attrName>
                                        </p:attrNameLst>
                                      </p:cBhvr>
                                      <p:to>
                                        <p:strVal val="visible"/>
                                      </p:to>
                                    </p:set>
                                    <p:anim calcmode="lin" valueType="num">
                                      <p:cBhvr additive="base">
                                        <p:cTn id="7" dur="500" fill="hold"/>
                                        <p:tgtEl>
                                          <p:spTgt spid="26">
                                            <p:txEl>
                                              <p:pRg st="11" end="1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6">
                                            <p:txEl>
                                              <p:pRg st="11" end="1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6">
                                            <p:txEl>
                                              <p:pRg st="13" end="13"/>
                                            </p:txEl>
                                          </p:spTgt>
                                        </p:tgtEl>
                                        <p:attrNameLst>
                                          <p:attrName>style.visibility</p:attrName>
                                        </p:attrNameLst>
                                      </p:cBhvr>
                                      <p:to>
                                        <p:strVal val="visible"/>
                                      </p:to>
                                    </p:set>
                                    <p:anim calcmode="lin" valueType="num">
                                      <p:cBhvr additive="base">
                                        <p:cTn id="11" dur="500" fill="hold"/>
                                        <p:tgtEl>
                                          <p:spTgt spid="26">
                                            <p:txEl>
                                              <p:pRg st="13" end="1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6">
                                            <p:txEl>
                                              <p:pRg st="13" end="1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6">
                                            <p:txEl>
                                              <p:pRg st="14" end="14"/>
                                            </p:txEl>
                                          </p:spTgt>
                                        </p:tgtEl>
                                        <p:attrNameLst>
                                          <p:attrName>style.visibility</p:attrName>
                                        </p:attrNameLst>
                                      </p:cBhvr>
                                      <p:to>
                                        <p:strVal val="visible"/>
                                      </p:to>
                                    </p:set>
                                    <p:anim calcmode="lin" valueType="num">
                                      <p:cBhvr additive="base">
                                        <p:cTn id="15" dur="500" fill="hold"/>
                                        <p:tgtEl>
                                          <p:spTgt spid="26">
                                            <p:txEl>
                                              <p:pRg st="14" end="1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6">
                                            <p:txEl>
                                              <p:pRg st="14" end="1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6">
                                            <p:txEl>
                                              <p:pRg st="15" end="15"/>
                                            </p:txEl>
                                          </p:spTgt>
                                        </p:tgtEl>
                                        <p:attrNameLst>
                                          <p:attrName>style.visibility</p:attrName>
                                        </p:attrNameLst>
                                      </p:cBhvr>
                                      <p:to>
                                        <p:strVal val="visible"/>
                                      </p:to>
                                    </p:set>
                                    <p:anim calcmode="lin" valueType="num">
                                      <p:cBhvr additive="base">
                                        <p:cTn id="19" dur="500" fill="hold"/>
                                        <p:tgtEl>
                                          <p:spTgt spid="26">
                                            <p:txEl>
                                              <p:pRg st="15" end="1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6">
                                            <p:txEl>
                                              <p:pRg st="15" end="15"/>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6">
                                            <p:txEl>
                                              <p:pRg st="16" end="16"/>
                                            </p:txEl>
                                          </p:spTgt>
                                        </p:tgtEl>
                                        <p:attrNameLst>
                                          <p:attrName>style.visibility</p:attrName>
                                        </p:attrNameLst>
                                      </p:cBhvr>
                                      <p:to>
                                        <p:strVal val="visible"/>
                                      </p:to>
                                    </p:set>
                                    <p:anim calcmode="lin" valueType="num">
                                      <p:cBhvr additive="base">
                                        <p:cTn id="23" dur="500" fill="hold"/>
                                        <p:tgtEl>
                                          <p:spTgt spid="26">
                                            <p:txEl>
                                              <p:pRg st="16" end="1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6">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6">
                                            <p:txEl>
                                              <p:pRg st="17" end="17"/>
                                            </p:txEl>
                                          </p:spTgt>
                                        </p:tgtEl>
                                        <p:attrNameLst>
                                          <p:attrName>style.visibility</p:attrName>
                                        </p:attrNameLst>
                                      </p:cBhvr>
                                      <p:to>
                                        <p:strVal val="visible"/>
                                      </p:to>
                                    </p:set>
                                    <p:anim calcmode="lin" valueType="num">
                                      <p:cBhvr additive="base">
                                        <p:cTn id="29" dur="500" fill="hold"/>
                                        <p:tgtEl>
                                          <p:spTgt spid="26">
                                            <p:txEl>
                                              <p:pRg st="17" end="17"/>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6">
                                            <p:txEl>
                                              <p:pRg st="17" end="1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6288" y="-3330"/>
            <a:ext cx="7173884" cy="533400"/>
          </a:xfrm>
        </p:spPr>
        <p:txBody>
          <a:bodyPr>
            <a:noAutofit/>
          </a:bodyPr>
          <a:lstStyle/>
          <a:p>
            <a:pPr algn="ctr"/>
            <a:r>
              <a:rPr lang="en-US" sz="4000" dirty="0"/>
              <a:t>Mesh (Loop) Analysis Example 1</a:t>
            </a:r>
          </a:p>
        </p:txBody>
      </p:sp>
      <mc:AlternateContent xmlns:mc="http://schemas.openxmlformats.org/markup-compatibility/2006" xmlns:a14="http://schemas.microsoft.com/office/drawing/2010/main">
        <mc:Choice Requires="a14">
          <p:sp>
            <p:nvSpPr>
              <p:cNvPr id="26" name="Rectangle 25"/>
              <p:cNvSpPr/>
              <p:nvPr/>
            </p:nvSpPr>
            <p:spPr>
              <a:xfrm>
                <a:off x="215153" y="673900"/>
                <a:ext cx="11770659" cy="6095708"/>
              </a:xfrm>
              <a:prstGeom prst="rect">
                <a:avLst/>
              </a:prstGeom>
              <a:solidFill>
                <a:schemeClr val="tx1">
                  <a:lumMod val="95000"/>
                </a:schemeClr>
              </a:solidFill>
              <a:ln w="38100" cmpd="thickThin">
                <a:solidFill>
                  <a:schemeClr val="accent1"/>
                </a:solidFill>
              </a:ln>
            </p:spPr>
            <p:txBody>
              <a:bodyPr wrap="square">
                <a:spAutoFit/>
              </a:bodyPr>
              <a:lstStyle/>
              <a:p>
                <a:pPr marL="342900" indent="-342900">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Determine voltage v</a:t>
                </a:r>
                <a:r>
                  <a:rPr lang="en-US" baseline="-25000"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2</a:t>
                </a:r>
                <a:r>
                  <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 with respect to circuit ground along with the </a:t>
                </a:r>
              </a:p>
              <a:p>
                <a:r>
                  <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current in resistor R2, i.e. i</a:t>
                </a:r>
                <a:r>
                  <a:rPr lang="en-US" baseline="-25000"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R2</a:t>
                </a:r>
                <a:r>
                  <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 in adjacent circuit using </a:t>
                </a:r>
                <a:r>
                  <a:rPr lang="en-US" b="1"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mesh analysis</a:t>
                </a:r>
                <a:r>
                  <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a:t>
                </a:r>
              </a:p>
              <a:p>
                <a:pPr>
                  <a:lnSpc>
                    <a:spcPct val="107000"/>
                  </a:lnSpc>
                  <a:spcBef>
                    <a:spcPts val="0"/>
                  </a:spcBef>
                  <a:spcAft>
                    <a:spcPts val="1200"/>
                  </a:spcAft>
                </a:pPr>
                <a:r>
                  <a:rPr lang="en-US" b="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Mesh 1:</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-v</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s1</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1</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R1 +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1</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R2 –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R2 = 0.  </a:t>
                </a:r>
              </a:p>
              <a:p>
                <a:pPr>
                  <a:lnSpc>
                    <a:spcPct val="107000"/>
                  </a:lnSpc>
                  <a:spcBef>
                    <a:spcPts val="0"/>
                  </a:spcBef>
                  <a:spcAft>
                    <a:spcPts val="1200"/>
                  </a:spcAft>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(R1 + R2)i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1</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R2i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6 V.        </a:t>
                </a:r>
              </a:p>
              <a:p>
                <a:pPr>
                  <a:lnSpc>
                    <a:spcPct val="107000"/>
                  </a:lnSpc>
                  <a:spcBef>
                    <a:spcPts val="0"/>
                  </a:spcBef>
                  <a:spcAft>
                    <a:spcPts val="1200"/>
                  </a:spcAft>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320i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1</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- 200i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6.</a:t>
                </a:r>
              </a:p>
              <a:p>
                <a:pPr>
                  <a:lnSpc>
                    <a:spcPct val="107000"/>
                  </a:lnSpc>
                  <a:spcBef>
                    <a:spcPts val="0"/>
                  </a:spcBef>
                  <a:spcAft>
                    <a:spcPts val="1200"/>
                  </a:spcAft>
                </a:pPr>
                <a:r>
                  <a:rPr lang="en-US" b="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Mesh 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R2 –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1</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R2 +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R3 + v</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s2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0. </a:t>
                </a:r>
              </a:p>
              <a:p>
                <a:pPr>
                  <a:lnSpc>
                    <a:spcPct val="107000"/>
                  </a:lnSpc>
                  <a:spcBef>
                    <a:spcPts val="0"/>
                  </a:spcBef>
                  <a:spcAft>
                    <a:spcPts val="1200"/>
                  </a:spcAft>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-R2i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1</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(R2 + R3)i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-12 V.   </a:t>
                </a:r>
              </a:p>
              <a:p>
                <a:pPr>
                  <a:lnSpc>
                    <a:spcPct val="107000"/>
                  </a:lnSpc>
                  <a:spcBef>
                    <a:spcPts val="0"/>
                  </a:spcBef>
                  <a:spcAft>
                    <a:spcPts val="1200"/>
                  </a:spcAft>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-200i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1</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+ 440i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-12.</a:t>
                </a:r>
              </a:p>
              <a:p>
                <a:pPr>
                  <a:lnSpc>
                    <a:spcPct val="107000"/>
                  </a:lnSpc>
                  <a:spcBef>
                    <a:spcPts val="0"/>
                  </a:spcBef>
                  <a:spcAft>
                    <a:spcPts val="0"/>
                  </a:spcAft>
                </a:pPr>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Matrix form:  </a:t>
                </a:r>
                <a:r>
                  <a:rPr lang="en-US" b="1" dirty="0">
                    <a:solidFill>
                      <a:schemeClr val="bg1"/>
                    </a:solidFill>
                    <a:latin typeface="Cambria Math" panose="02040503050406030204" pitchFamily="18" charset="0"/>
                    <a:ea typeface="Cambria Math" panose="02040503050406030204" pitchFamily="18" charset="0"/>
                    <a:cs typeface="Arial" panose="020B0604020202020204" pitchFamily="34" charset="0"/>
                  </a:rPr>
                  <a:t>Ax</a:t>
                </a:r>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 = </a:t>
                </a:r>
                <a:r>
                  <a:rPr lang="en-US" b="1" dirty="0">
                    <a:solidFill>
                      <a:schemeClr val="bg1"/>
                    </a:solidFill>
                    <a:latin typeface="Cambria Math" panose="02040503050406030204" pitchFamily="18" charset="0"/>
                    <a:ea typeface="Cambria Math" panose="02040503050406030204" pitchFamily="18" charset="0"/>
                    <a:cs typeface="Arial" panose="020B0604020202020204" pitchFamily="34" charset="0"/>
                  </a:rPr>
                  <a:t>b</a:t>
                </a:r>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m>
                          <m:mPr>
                            <m:mcs>
                              <m:mc>
                                <m:mcPr>
                                  <m:count m:val="2"/>
                                  <m:mcJc m:val="center"/>
                                </m:mcPr>
                              </m:mc>
                            </m:mcs>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mPr>
                          <m:mr>
                            <m:e>
                              <m:r>
                                <m:rPr>
                                  <m:brk m:alnAt="7"/>
                                </m:rP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3</m:t>
                              </m:r>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20</m:t>
                              </m:r>
                            </m:e>
                            <m:e>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m:t>
                              </m:r>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20</m:t>
                              </m:r>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0</m:t>
                              </m:r>
                            </m:e>
                          </m:mr>
                          <m:mr>
                            <m:e>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m:t>
                              </m:r>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20</m:t>
                              </m:r>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0</m:t>
                              </m:r>
                            </m:e>
                            <m:e>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440</m:t>
                              </m:r>
                            </m:e>
                          </m:mr>
                        </m:m>
                      </m:e>
                    </m:d>
                    <m:d>
                      <m:dPr>
                        <m:begChr m:val="["/>
                        <m:endChr m:val="]"/>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eqArr>
                          <m:eqArr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eqArrPr>
                          <m:e>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i</m:t>
                                </m:r>
                              </m:e>
                              <m:sub>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1</m:t>
                                </m:r>
                              </m:sub>
                            </m:sSub>
                          </m:e>
                          <m:e>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i</m:t>
                                </m:r>
                              </m:e>
                              <m:sub>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2</m:t>
                                </m:r>
                              </m:sub>
                            </m:sSub>
                          </m:e>
                        </m:eqArr>
                      </m:e>
                    </m:d>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eqArr>
                          <m:eqArr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eqArrPr>
                          <m:e>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6</m:t>
                            </m:r>
                          </m:e>
                          <m:e>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−12</m:t>
                            </m:r>
                          </m:e>
                        </m:eqArr>
                      </m:e>
                    </m:d>
                  </m:oMath>
                </a14:m>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 </a:t>
                </a:r>
                <a:r>
                  <a:rPr lang="en-US" b="1" dirty="0">
                    <a:solidFill>
                      <a:schemeClr val="bg1"/>
                    </a:solidFill>
                    <a:latin typeface="Cambria Math" panose="02040503050406030204" pitchFamily="18" charset="0"/>
                    <a:ea typeface="Cambria Math" panose="02040503050406030204" pitchFamily="18" charset="0"/>
                    <a:cs typeface="Arial" panose="020B0604020202020204" pitchFamily="34" charset="0"/>
                  </a:rPr>
                  <a:t>x</a:t>
                </a:r>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 = </a:t>
                </a:r>
                <a:r>
                  <a:rPr lang="en-US" b="1" dirty="0">
                    <a:solidFill>
                      <a:schemeClr val="bg1"/>
                    </a:solidFill>
                    <a:latin typeface="Cambria Math" panose="02040503050406030204" pitchFamily="18" charset="0"/>
                    <a:ea typeface="Cambria Math" panose="02040503050406030204" pitchFamily="18" charset="0"/>
                    <a:cs typeface="Arial" panose="020B0604020202020204" pitchFamily="34" charset="0"/>
                  </a:rPr>
                  <a:t>A</a:t>
                </a:r>
                <a:r>
                  <a:rPr lang="en-US" b="1" baseline="30000" dirty="0">
                    <a:solidFill>
                      <a:schemeClr val="bg1"/>
                    </a:solidFill>
                    <a:latin typeface="Cambria Math" panose="02040503050406030204" pitchFamily="18" charset="0"/>
                    <a:ea typeface="Cambria Math" panose="02040503050406030204" pitchFamily="18" charset="0"/>
                    <a:cs typeface="Arial" panose="020B0604020202020204" pitchFamily="34" charset="0"/>
                  </a:rPr>
                  <a:t>-1</a:t>
                </a:r>
                <a:r>
                  <a:rPr lang="en-US" b="1" dirty="0">
                    <a:solidFill>
                      <a:schemeClr val="bg1"/>
                    </a:solidFill>
                    <a:latin typeface="Cambria Math" panose="02040503050406030204" pitchFamily="18" charset="0"/>
                    <a:ea typeface="Cambria Math" panose="02040503050406030204" pitchFamily="18" charset="0"/>
                    <a:cs typeface="Arial" panose="020B0604020202020204" pitchFamily="34" charset="0"/>
                  </a:rPr>
                  <a:t>b</a:t>
                </a:r>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a:t>
                </a: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endParaRPr>
              </a:p>
              <a:p>
                <a:pPr>
                  <a:lnSpc>
                    <a:spcPct val="107000"/>
                  </a:lnSpc>
                  <a:spcBef>
                    <a:spcPts val="0"/>
                  </a:spcBef>
                  <a:spcAft>
                    <a:spcPts val="0"/>
                  </a:spcAft>
                </a:pPr>
                <a:r>
                  <a:rPr lang="en-US" dirty="0">
                    <a:solidFill>
                      <a:srgbClr val="000000"/>
                    </a:solidFill>
                    <a:latin typeface="Cambria Math" panose="02040503050406030204" pitchFamily="18" charset="0"/>
                    <a:ea typeface="Cambria Math" panose="02040503050406030204" pitchFamily="18" charset="0"/>
                  </a:rPr>
                  <a:t>Engineering notation in MATLAB</a:t>
                </a:r>
                <a:r>
                  <a:rPr lang="en-US">
                    <a:solidFill>
                      <a:srgbClr val="000000"/>
                    </a:solidFill>
                    <a:latin typeface="Cambria Math" panose="02040503050406030204" pitchFamily="18" charset="0"/>
                    <a:ea typeface="Cambria Math" panose="02040503050406030204" pitchFamily="18" charset="0"/>
                  </a:rPr>
                  <a:t>: Home </a:t>
                </a:r>
                <a:r>
                  <a:rPr lang="en-US">
                    <a:solidFill>
                      <a:srgbClr val="000000"/>
                    </a:solidFill>
                    <a:latin typeface="Cambria Math" panose="02040503050406030204" pitchFamily="18" charset="0"/>
                    <a:ea typeface="Cambria Math" panose="02040503050406030204" pitchFamily="18" charset="0"/>
                    <a:sym typeface="Wingdings" panose="05000000000000000000" pitchFamily="2" charset="2"/>
                  </a:rPr>
                  <a:t> </a:t>
                </a:r>
                <a:r>
                  <a:rPr lang="en-US">
                    <a:solidFill>
                      <a:srgbClr val="000000"/>
                    </a:solidFill>
                    <a:latin typeface="Cambria Math" panose="02040503050406030204" pitchFamily="18" charset="0"/>
                    <a:ea typeface="Cambria Math" panose="02040503050406030204" pitchFamily="18" charset="0"/>
                  </a:rPr>
                  <a:t>Preferences </a:t>
                </a:r>
                <a:r>
                  <a:rPr lang="en-US" dirty="0">
                    <a:solidFill>
                      <a:srgbClr val="000000"/>
                    </a:solidFill>
                    <a:latin typeface="Cambria Math" panose="02040503050406030204" pitchFamily="18" charset="0"/>
                    <a:ea typeface="Cambria Math" panose="02040503050406030204" pitchFamily="18" charset="0"/>
                    <a:sym typeface="Wingdings" panose="05000000000000000000" pitchFamily="2" charset="2"/>
                  </a:rPr>
                  <a:t> Command Window  Numeric Format  short </a:t>
                </a:r>
                <a:r>
                  <a:rPr lang="en-US" dirty="0" err="1">
                    <a:solidFill>
                      <a:srgbClr val="000000"/>
                    </a:solidFill>
                    <a:latin typeface="Cambria Math" panose="02040503050406030204" pitchFamily="18" charset="0"/>
                    <a:ea typeface="Cambria Math" panose="02040503050406030204" pitchFamily="18" charset="0"/>
                    <a:sym typeface="Wingdings" panose="05000000000000000000" pitchFamily="2" charset="2"/>
                  </a:rPr>
                  <a:t>eng.</a:t>
                </a:r>
                <a:endParaRPr lang="en-US" dirty="0">
                  <a:solidFill>
                    <a:srgbClr val="000000"/>
                  </a:solidFill>
                  <a:latin typeface="Cambria Math" panose="02040503050406030204" pitchFamily="18" charset="0"/>
                  <a:ea typeface="Cambria Math" panose="02040503050406030204" pitchFamily="18" charset="0"/>
                  <a:sym typeface="Wingdings" panose="05000000000000000000" pitchFamily="2" charset="2"/>
                </a:endParaRPr>
              </a:p>
              <a:p>
                <a:pPr>
                  <a:lnSpc>
                    <a:spcPct val="107000"/>
                  </a:lnSpc>
                  <a:spcBef>
                    <a:spcPts val="0"/>
                  </a:spcBef>
                  <a:spcAft>
                    <a:spcPts val="0"/>
                  </a:spcAft>
                </a:pPr>
                <a:endParaRPr lang="en-US" dirty="0">
                  <a:solidFill>
                    <a:srgbClr val="000000"/>
                  </a:solidFill>
                  <a:latin typeface="Cambria Math" panose="02040503050406030204" pitchFamily="18" charset="0"/>
                  <a:ea typeface="Cambria Math" panose="02040503050406030204" pitchFamily="18" charset="0"/>
                  <a:sym typeface="Wingdings" panose="05000000000000000000" pitchFamily="2" charset="2"/>
                </a:endParaRPr>
              </a:p>
              <a:p>
                <a:pPr>
                  <a:lnSpc>
                    <a:spcPct val="107000"/>
                  </a:lnSpc>
                  <a:spcBef>
                    <a:spcPts val="0"/>
                  </a:spcBef>
                  <a:spcAft>
                    <a:spcPts val="0"/>
                  </a:spcAft>
                </a:pPr>
                <a:endParaRPr lang="en-US" dirty="0">
                  <a:solidFill>
                    <a:srgbClr val="000000"/>
                  </a:solidFill>
                  <a:latin typeface="Cambria Math" panose="02040503050406030204" pitchFamily="18" charset="0"/>
                  <a:ea typeface="Cambria Math" panose="02040503050406030204" pitchFamily="18" charset="0"/>
                  <a:sym typeface="Wingdings" panose="05000000000000000000" pitchFamily="2" charset="2"/>
                </a:endParaRPr>
              </a:p>
              <a:p>
                <a:pPr lvl="2">
                  <a:lnSpc>
                    <a:spcPct val="107000"/>
                  </a:lnSpc>
                  <a:spcBef>
                    <a:spcPts val="0"/>
                  </a:spcBef>
                  <a:spcAft>
                    <a:spcPts val="0"/>
                  </a:spcAft>
                </a:pPr>
                <a:r>
                  <a:rPr lang="en-US" dirty="0">
                    <a:solidFill>
                      <a:srgbClr val="000000"/>
                    </a:solidFill>
                    <a:latin typeface="Cambria Math" panose="02040503050406030204" pitchFamily="18" charset="0"/>
                    <a:ea typeface="Cambria Math" panose="02040503050406030204" pitchFamily="18" charset="0"/>
                    <a:sym typeface="Wingdings" panose="05000000000000000000" pitchFamily="2" charset="2"/>
                  </a:rPr>
                  <a:t> </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1 </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2.38 mA.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2 </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-26.2 mA.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current flows in the opposite direction illustrated above.</a:t>
                </a:r>
              </a:p>
              <a:p>
                <a:pPr lvl="2">
                  <a:lnSpc>
                    <a:spcPct val="107000"/>
                  </a:lnSpc>
                  <a:spcBef>
                    <a:spcPts val="0"/>
                  </a:spcBef>
                  <a:spcAft>
                    <a:spcPts val="1200"/>
                  </a:spcAft>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R2 </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1</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2.38 mA - -26.2 mA = 28.6 mA flowing from v</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to ground. 		</a:t>
                </a:r>
              </a:p>
              <a:p>
                <a:pPr lvl="2">
                  <a:lnSpc>
                    <a:spcPct val="107000"/>
                  </a:lnSpc>
                  <a:spcBef>
                    <a:spcPts val="0"/>
                  </a:spcBef>
                  <a:spcAft>
                    <a:spcPts val="3000"/>
                  </a:spcAft>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v</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(28.6 mA)(200 </a:t>
                </a:r>
                <a:r>
                  <a:rPr lang="el-GR"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Ω</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5.72 V. v</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5.72 V.	</a:t>
                </a:r>
              </a:p>
            </p:txBody>
          </p:sp>
        </mc:Choice>
        <mc:Fallback xmlns="">
          <p:sp>
            <p:nvSpPr>
              <p:cNvPr id="26" name="Rectangle 25"/>
              <p:cNvSpPr>
                <a:spLocks noRot="1" noChangeAspect="1" noMove="1" noResize="1" noEditPoints="1" noAdjustHandles="1" noChangeArrowheads="1" noChangeShapeType="1" noTextEdit="1"/>
              </p:cNvSpPr>
              <p:nvPr/>
            </p:nvSpPr>
            <p:spPr>
              <a:xfrm>
                <a:off x="215153" y="673900"/>
                <a:ext cx="11770659" cy="6095708"/>
              </a:xfrm>
              <a:prstGeom prst="rect">
                <a:avLst/>
              </a:prstGeom>
              <a:blipFill>
                <a:blip r:embed="rId3"/>
                <a:stretch>
                  <a:fillRect l="-258" t="-398" b="-298"/>
                </a:stretch>
              </a:blipFill>
              <a:ln w="38100" cmpd="thickThin">
                <a:solidFill>
                  <a:schemeClr val="accent1"/>
                </a:solidFill>
              </a:ln>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7243482" y="742693"/>
            <a:ext cx="4664388" cy="2762184"/>
          </a:xfrm>
          <a:prstGeom prst="rect">
            <a:avLst/>
          </a:prstGeom>
        </p:spPr>
      </p:pic>
      <p:pic>
        <p:nvPicPr>
          <p:cNvPr id="5" name="Picture 4">
            <a:extLst>
              <a:ext uri="{FF2B5EF4-FFF2-40B4-BE49-F238E27FC236}">
                <a16:creationId xmlns:a16="http://schemas.microsoft.com/office/drawing/2014/main" id="{AA647CE4-5502-405C-8885-227256E5BB55}"/>
              </a:ext>
            </a:extLst>
          </p:cNvPr>
          <p:cNvPicPr>
            <a:picLocks noChangeAspect="1"/>
          </p:cNvPicPr>
          <p:nvPr/>
        </p:nvPicPr>
        <p:blipFill>
          <a:blip r:embed="rId5"/>
          <a:stretch>
            <a:fillRect/>
          </a:stretch>
        </p:blipFill>
        <p:spPr>
          <a:xfrm>
            <a:off x="283160" y="5114243"/>
            <a:ext cx="2629359" cy="1555107"/>
          </a:xfrm>
          <a:prstGeom prst="rect">
            <a:avLst/>
          </a:prstGeom>
        </p:spPr>
      </p:pic>
    </p:spTree>
    <p:extLst>
      <p:ext uri="{BB962C8B-B14F-4D97-AF65-F5344CB8AC3E}">
        <p14:creationId xmlns:p14="http://schemas.microsoft.com/office/powerpoint/2010/main" val="301768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
                                            <p:txEl>
                                              <p:pRg st="2" end="2"/>
                                            </p:txEl>
                                          </p:spTgt>
                                        </p:tgtEl>
                                        <p:attrNameLst>
                                          <p:attrName>style.visibility</p:attrName>
                                        </p:attrNameLst>
                                      </p:cBhvr>
                                      <p:to>
                                        <p:strVal val="visible"/>
                                      </p:to>
                                    </p:set>
                                    <p:anim calcmode="lin" valueType="num">
                                      <p:cBhvr additive="base">
                                        <p:cTn id="7" dur="500" fill="hold"/>
                                        <p:tgtEl>
                                          <p:spTgt spid="26">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6">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6">
                                            <p:txEl>
                                              <p:pRg st="3" end="3"/>
                                            </p:txEl>
                                          </p:spTgt>
                                        </p:tgtEl>
                                        <p:attrNameLst>
                                          <p:attrName>style.visibility</p:attrName>
                                        </p:attrNameLst>
                                      </p:cBhvr>
                                      <p:to>
                                        <p:strVal val="visible"/>
                                      </p:to>
                                    </p:set>
                                    <p:anim calcmode="lin" valueType="num">
                                      <p:cBhvr additive="base">
                                        <p:cTn id="11" dur="500" fill="hold"/>
                                        <p:tgtEl>
                                          <p:spTgt spid="26">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6">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6">
                                            <p:txEl>
                                              <p:pRg st="4" end="4"/>
                                            </p:txEl>
                                          </p:spTgt>
                                        </p:tgtEl>
                                        <p:attrNameLst>
                                          <p:attrName>style.visibility</p:attrName>
                                        </p:attrNameLst>
                                      </p:cBhvr>
                                      <p:to>
                                        <p:strVal val="visible"/>
                                      </p:to>
                                    </p:set>
                                    <p:anim calcmode="lin" valueType="num">
                                      <p:cBhvr additive="base">
                                        <p:cTn id="15" dur="500" fill="hold"/>
                                        <p:tgtEl>
                                          <p:spTgt spid="26">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6">
                                            <p:txEl>
                                              <p:pRg st="5" end="5"/>
                                            </p:txEl>
                                          </p:spTgt>
                                        </p:tgtEl>
                                        <p:attrNameLst>
                                          <p:attrName>style.visibility</p:attrName>
                                        </p:attrNameLst>
                                      </p:cBhvr>
                                      <p:to>
                                        <p:strVal val="visible"/>
                                      </p:to>
                                    </p:set>
                                    <p:anim calcmode="lin" valueType="num">
                                      <p:cBhvr additive="base">
                                        <p:cTn id="21" dur="500" fill="hold"/>
                                        <p:tgtEl>
                                          <p:spTgt spid="26">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6">
                                            <p:txEl>
                                              <p:pRg st="5" end="5"/>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6">
                                            <p:txEl>
                                              <p:pRg st="6" end="6"/>
                                            </p:txEl>
                                          </p:spTgt>
                                        </p:tgtEl>
                                        <p:attrNameLst>
                                          <p:attrName>style.visibility</p:attrName>
                                        </p:attrNameLst>
                                      </p:cBhvr>
                                      <p:to>
                                        <p:strVal val="visible"/>
                                      </p:to>
                                    </p:set>
                                    <p:anim calcmode="lin" valueType="num">
                                      <p:cBhvr additive="base">
                                        <p:cTn id="25" dur="500" fill="hold"/>
                                        <p:tgtEl>
                                          <p:spTgt spid="26">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6">
                                            <p:txEl>
                                              <p:pRg st="6" end="6"/>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6">
                                            <p:txEl>
                                              <p:pRg st="7" end="7"/>
                                            </p:txEl>
                                          </p:spTgt>
                                        </p:tgtEl>
                                        <p:attrNameLst>
                                          <p:attrName>style.visibility</p:attrName>
                                        </p:attrNameLst>
                                      </p:cBhvr>
                                      <p:to>
                                        <p:strVal val="visible"/>
                                      </p:to>
                                    </p:set>
                                    <p:anim calcmode="lin" valueType="num">
                                      <p:cBhvr additive="base">
                                        <p:cTn id="29" dur="500" fill="hold"/>
                                        <p:tgtEl>
                                          <p:spTgt spid="26">
                                            <p:txEl>
                                              <p:pRg st="7" end="7"/>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6">
                                            <p:txEl>
                                              <p:pRg st="8" end="8"/>
                                            </p:txEl>
                                          </p:spTgt>
                                        </p:tgtEl>
                                        <p:attrNameLst>
                                          <p:attrName>style.visibility</p:attrName>
                                        </p:attrNameLst>
                                      </p:cBhvr>
                                      <p:to>
                                        <p:strVal val="visible"/>
                                      </p:to>
                                    </p:set>
                                    <p:anim calcmode="lin" valueType="num">
                                      <p:cBhvr additive="base">
                                        <p:cTn id="35" dur="500" fill="hold"/>
                                        <p:tgtEl>
                                          <p:spTgt spid="26">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6">
                                            <p:txEl>
                                              <p:pRg st="10" end="10"/>
                                            </p:txEl>
                                          </p:spTgt>
                                        </p:tgtEl>
                                        <p:attrNameLst>
                                          <p:attrName>style.visibility</p:attrName>
                                        </p:attrNameLst>
                                      </p:cBhvr>
                                      <p:to>
                                        <p:strVal val="visible"/>
                                      </p:to>
                                    </p:set>
                                    <p:anim calcmode="lin" valueType="num">
                                      <p:cBhvr additive="base">
                                        <p:cTn id="41" dur="500" fill="hold"/>
                                        <p:tgtEl>
                                          <p:spTgt spid="26">
                                            <p:txEl>
                                              <p:pRg st="10" end="1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6">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additive="base">
                                        <p:cTn id="47" dur="500" fill="hold"/>
                                        <p:tgtEl>
                                          <p:spTgt spid="5"/>
                                        </p:tgtEl>
                                        <p:attrNameLst>
                                          <p:attrName>ppt_x</p:attrName>
                                        </p:attrNameLst>
                                      </p:cBhvr>
                                      <p:tavLst>
                                        <p:tav tm="0">
                                          <p:val>
                                            <p:strVal val="#ppt_x"/>
                                          </p:val>
                                        </p:tav>
                                        <p:tav tm="100000">
                                          <p:val>
                                            <p:strVal val="#ppt_x"/>
                                          </p:val>
                                        </p:tav>
                                      </p:tavLst>
                                    </p:anim>
                                    <p:anim calcmode="lin" valueType="num">
                                      <p:cBhvr additive="base">
                                        <p:cTn id="4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26">
                                            <p:txEl>
                                              <p:pRg st="13" end="13"/>
                                            </p:txEl>
                                          </p:spTgt>
                                        </p:tgtEl>
                                        <p:attrNameLst>
                                          <p:attrName>style.visibility</p:attrName>
                                        </p:attrNameLst>
                                      </p:cBhvr>
                                      <p:to>
                                        <p:strVal val="visible"/>
                                      </p:to>
                                    </p:set>
                                    <p:anim calcmode="lin" valueType="num">
                                      <p:cBhvr additive="base">
                                        <p:cTn id="53" dur="500" fill="hold"/>
                                        <p:tgtEl>
                                          <p:spTgt spid="26">
                                            <p:txEl>
                                              <p:pRg st="13" end="13"/>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26">
                                            <p:txEl>
                                              <p:pRg st="13" end="13"/>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26">
                                            <p:txEl>
                                              <p:pRg st="14" end="14"/>
                                            </p:txEl>
                                          </p:spTgt>
                                        </p:tgtEl>
                                        <p:attrNameLst>
                                          <p:attrName>style.visibility</p:attrName>
                                        </p:attrNameLst>
                                      </p:cBhvr>
                                      <p:to>
                                        <p:strVal val="visible"/>
                                      </p:to>
                                    </p:set>
                                    <p:anim calcmode="lin" valueType="num">
                                      <p:cBhvr additive="base">
                                        <p:cTn id="57" dur="500" fill="hold"/>
                                        <p:tgtEl>
                                          <p:spTgt spid="26">
                                            <p:txEl>
                                              <p:pRg st="14" end="14"/>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26">
                                            <p:txEl>
                                              <p:pRg st="14" end="14"/>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26">
                                            <p:txEl>
                                              <p:pRg st="15" end="15"/>
                                            </p:txEl>
                                          </p:spTgt>
                                        </p:tgtEl>
                                        <p:attrNameLst>
                                          <p:attrName>style.visibility</p:attrName>
                                        </p:attrNameLst>
                                      </p:cBhvr>
                                      <p:to>
                                        <p:strVal val="visible"/>
                                      </p:to>
                                    </p:set>
                                    <p:anim calcmode="lin" valueType="num">
                                      <p:cBhvr additive="base">
                                        <p:cTn id="61" dur="500" fill="hold"/>
                                        <p:tgtEl>
                                          <p:spTgt spid="26">
                                            <p:txEl>
                                              <p:pRg st="15" end="15"/>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26">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1124" y="-38166"/>
            <a:ext cx="7173884" cy="533400"/>
          </a:xfrm>
        </p:spPr>
        <p:txBody>
          <a:bodyPr>
            <a:noAutofit/>
          </a:bodyPr>
          <a:lstStyle/>
          <a:p>
            <a:pPr algn="ctr"/>
            <a:r>
              <a:rPr lang="en-US" sz="4000" dirty="0"/>
              <a:t>Mesh (Loop) Analysis Example 2</a:t>
            </a:r>
          </a:p>
        </p:txBody>
      </p:sp>
      <mc:AlternateContent xmlns:mc="http://schemas.openxmlformats.org/markup-compatibility/2006" xmlns:a14="http://schemas.microsoft.com/office/drawing/2010/main">
        <mc:Choice Requires="a14">
          <p:sp>
            <p:nvSpPr>
              <p:cNvPr id="26" name="Rectangle 25"/>
              <p:cNvSpPr/>
              <p:nvPr/>
            </p:nvSpPr>
            <p:spPr>
              <a:xfrm>
                <a:off x="188947" y="634468"/>
                <a:ext cx="11878237" cy="6010813"/>
              </a:xfrm>
              <a:prstGeom prst="rect">
                <a:avLst/>
              </a:prstGeom>
              <a:solidFill>
                <a:schemeClr val="tx1">
                  <a:lumMod val="95000"/>
                </a:schemeClr>
              </a:solidFill>
              <a:ln w="38100" cmpd="thickThin">
                <a:solidFill>
                  <a:schemeClr val="accent1"/>
                </a:solidFill>
              </a:ln>
            </p:spPr>
            <p:txBody>
              <a:bodyPr wrap="square">
                <a:spAutoFit/>
              </a:bodyPr>
              <a:lstStyle/>
              <a:p>
                <a:pPr marL="342900" indent="-342900">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Determine voltage v</a:t>
                </a:r>
                <a:r>
                  <a:rPr lang="en-US" baseline="-25000"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2</a:t>
                </a:r>
                <a:r>
                  <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 with respect to circuit ground along with the </a:t>
                </a:r>
              </a:p>
              <a:p>
                <a:r>
                  <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current in resistor R2, i.e. i</a:t>
                </a:r>
                <a:r>
                  <a:rPr lang="en-US" baseline="-25000"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R2</a:t>
                </a:r>
                <a:r>
                  <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 in adjacent circuit using </a:t>
                </a:r>
                <a:r>
                  <a:rPr lang="en-US" b="1"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mesh analysis</a:t>
                </a:r>
                <a:r>
                  <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a:t>
                </a:r>
              </a:p>
              <a:p>
                <a:endPar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endParaRPr>
              </a:p>
              <a:p>
                <a:pPr>
                  <a:lnSpc>
                    <a:spcPct val="107000"/>
                  </a:lnSpc>
                  <a:spcBef>
                    <a:spcPts val="0"/>
                  </a:spcBef>
                  <a:spcAft>
                    <a:spcPts val="1200"/>
                  </a:spcAft>
                </a:pPr>
                <a:r>
                  <a:rPr lang="en-US" b="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Mesh 1:</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-v</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s1</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1</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R1 +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1</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R2 –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R2 + v</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s2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0.  </a:t>
                </a:r>
              </a:p>
              <a:p>
                <a:pPr>
                  <a:lnSpc>
                    <a:spcPct val="107000"/>
                  </a:lnSpc>
                  <a:spcBef>
                    <a:spcPts val="0"/>
                  </a:spcBef>
                  <a:spcAft>
                    <a:spcPts val="1200"/>
                  </a:spcAft>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(R1 + R2)i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1</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R2i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4 V.</a:t>
                </a:r>
              </a:p>
              <a:p>
                <a:pPr>
                  <a:lnSpc>
                    <a:spcPct val="107000"/>
                  </a:lnSpc>
                  <a:spcBef>
                    <a:spcPts val="0"/>
                  </a:spcBef>
                  <a:spcAft>
                    <a:spcPts val="0"/>
                  </a:spcAft>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320i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1</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- 220i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4.</a:t>
                </a: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endParaRP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endParaRPr>
              </a:p>
              <a:p>
                <a:pPr>
                  <a:lnSpc>
                    <a:spcPct val="107000"/>
                  </a:lnSpc>
                  <a:spcBef>
                    <a:spcPts val="0"/>
                  </a:spcBef>
                  <a:spcAft>
                    <a:spcPts val="1200"/>
                  </a:spcAft>
                </a:pPr>
                <a:r>
                  <a:rPr lang="en-US" b="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Mesh 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-v</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s2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R2 –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1</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R2 +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R3 + v</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s3</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0.</a:t>
                </a:r>
              </a:p>
              <a:p>
                <a:pPr>
                  <a:lnSpc>
                    <a:spcPct val="107000"/>
                  </a:lnSpc>
                  <a:spcBef>
                    <a:spcPts val="0"/>
                  </a:spcBef>
                  <a:spcAft>
                    <a:spcPts val="1200"/>
                  </a:spcAft>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-R2i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1</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(R2 + R3)i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2 V,   -220i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1</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+ 660i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2.</a:t>
                </a:r>
              </a:p>
              <a:p>
                <a:pPr>
                  <a:lnSpc>
                    <a:spcPct val="107000"/>
                  </a:lnSpc>
                  <a:spcAft>
                    <a:spcPts val="1800"/>
                  </a:spcAft>
                </a:pPr>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Matrix form:  </a:t>
                </a:r>
                <a:r>
                  <a:rPr lang="en-US" b="1" dirty="0">
                    <a:solidFill>
                      <a:schemeClr val="bg1"/>
                    </a:solidFill>
                    <a:latin typeface="Cambria Math" panose="02040503050406030204" pitchFamily="18" charset="0"/>
                    <a:ea typeface="Cambria Math" panose="02040503050406030204" pitchFamily="18" charset="0"/>
                    <a:cs typeface="Arial" panose="020B0604020202020204" pitchFamily="34" charset="0"/>
                  </a:rPr>
                  <a:t>Ax</a:t>
                </a:r>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 = </a:t>
                </a:r>
                <a:r>
                  <a:rPr lang="en-US" b="1" dirty="0">
                    <a:solidFill>
                      <a:schemeClr val="bg1"/>
                    </a:solidFill>
                    <a:latin typeface="Cambria Math" panose="02040503050406030204" pitchFamily="18" charset="0"/>
                    <a:ea typeface="Cambria Math" panose="02040503050406030204" pitchFamily="18" charset="0"/>
                    <a:cs typeface="Arial" panose="020B0604020202020204" pitchFamily="34" charset="0"/>
                  </a:rPr>
                  <a:t>b</a:t>
                </a:r>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m>
                          <m:mPr>
                            <m:mcs>
                              <m:mc>
                                <m:mcPr>
                                  <m:count m:val="2"/>
                                  <m:mcJc m:val="center"/>
                                </m:mcPr>
                              </m:mc>
                            </m:mcs>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mPr>
                          <m:mr>
                            <m:e>
                              <m:r>
                                <m:rPr>
                                  <m:brk m:alnAt="7"/>
                                </m:rP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3</m:t>
                              </m:r>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20</m:t>
                              </m:r>
                            </m:e>
                            <m:e>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m:t>
                              </m:r>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22</m:t>
                              </m:r>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0</m:t>
                              </m:r>
                            </m:e>
                          </m:mr>
                          <m:mr>
                            <m:e>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m:t>
                              </m:r>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22</m:t>
                              </m:r>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0</m:t>
                              </m:r>
                            </m:e>
                            <m:e>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660</m:t>
                              </m:r>
                            </m:e>
                          </m:mr>
                        </m:m>
                      </m:e>
                    </m:d>
                    <m:d>
                      <m:dPr>
                        <m:begChr m:val="["/>
                        <m:endChr m:val="]"/>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eqArr>
                          <m:eqArr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eqArrPr>
                          <m:e>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i</m:t>
                                </m:r>
                              </m:e>
                              <m:sub>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1</m:t>
                                </m:r>
                              </m:sub>
                            </m:sSub>
                          </m:e>
                          <m:e>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i</m:t>
                                </m:r>
                              </m:e>
                              <m:sub>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2</m:t>
                                </m:r>
                              </m:sub>
                            </m:sSub>
                          </m:e>
                        </m:eqArr>
                      </m:e>
                    </m:d>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eqArr>
                          <m:eqArr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eqArrPr>
                          <m:e>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4</m:t>
                            </m:r>
                          </m:e>
                          <m:e>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2</m:t>
                            </m:r>
                          </m:e>
                        </m:eqArr>
                      </m:e>
                    </m:d>
                  </m:oMath>
                </a14:m>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 </a:t>
                </a:r>
                <a:r>
                  <a:rPr lang="en-US" b="1" dirty="0">
                    <a:solidFill>
                      <a:schemeClr val="bg1"/>
                    </a:solidFill>
                    <a:latin typeface="Cambria Math" panose="02040503050406030204" pitchFamily="18" charset="0"/>
                    <a:ea typeface="Cambria Math" panose="02040503050406030204" pitchFamily="18" charset="0"/>
                    <a:cs typeface="Arial" panose="020B0604020202020204" pitchFamily="34" charset="0"/>
                  </a:rPr>
                  <a:t>x</a:t>
                </a:r>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 = </a:t>
                </a:r>
                <a:r>
                  <a:rPr lang="en-US" b="1" dirty="0">
                    <a:solidFill>
                      <a:schemeClr val="bg1"/>
                    </a:solidFill>
                    <a:latin typeface="Cambria Math" panose="02040503050406030204" pitchFamily="18" charset="0"/>
                    <a:ea typeface="Cambria Math" panose="02040503050406030204" pitchFamily="18" charset="0"/>
                    <a:cs typeface="Arial" panose="020B0604020202020204" pitchFamily="34" charset="0"/>
                  </a:rPr>
                  <a:t>A</a:t>
                </a:r>
                <a:r>
                  <a:rPr lang="en-US" b="1" baseline="30000" dirty="0">
                    <a:solidFill>
                      <a:schemeClr val="bg1"/>
                    </a:solidFill>
                    <a:latin typeface="Cambria Math" panose="02040503050406030204" pitchFamily="18" charset="0"/>
                    <a:ea typeface="Cambria Math" panose="02040503050406030204" pitchFamily="18" charset="0"/>
                    <a:cs typeface="Arial" panose="020B0604020202020204" pitchFamily="34" charset="0"/>
                  </a:rPr>
                  <a:t>-1</a:t>
                </a:r>
                <a:r>
                  <a:rPr lang="en-US" b="1" dirty="0">
                    <a:solidFill>
                      <a:schemeClr val="bg1"/>
                    </a:solidFill>
                    <a:latin typeface="Cambria Math" panose="02040503050406030204" pitchFamily="18" charset="0"/>
                    <a:ea typeface="Cambria Math" panose="02040503050406030204" pitchFamily="18" charset="0"/>
                    <a:cs typeface="Arial" panose="020B0604020202020204" pitchFamily="34" charset="0"/>
                  </a:rPr>
                  <a:t>b</a:t>
                </a:r>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a:t>
                </a:r>
              </a:p>
              <a:p>
                <a:pPr>
                  <a:lnSpc>
                    <a:spcPct val="107000"/>
                  </a:lnSpc>
                  <a:spcBef>
                    <a:spcPts val="0"/>
                  </a:spcBef>
                  <a:spcAft>
                    <a:spcPts val="1200"/>
                  </a:spcAft>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1 </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18.9 mA.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2 </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9.30 mA. v</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v</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s1</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1</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R1 </a:t>
                </a:r>
              </a:p>
              <a:p>
                <a:pPr>
                  <a:lnSpc>
                    <a:spcPct val="107000"/>
                  </a:lnSpc>
                  <a:spcBef>
                    <a:spcPts val="0"/>
                  </a:spcBef>
                  <a:spcAft>
                    <a:spcPts val="1200"/>
                  </a:spcAft>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v</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10V – (18.9 mA)(100 </a:t>
                </a:r>
                <a:r>
                  <a:rPr lang="el-GR"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Ω</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8.11 V. v</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8.11 V.</a:t>
                </a:r>
              </a:p>
              <a:p>
                <a:pPr>
                  <a:lnSpc>
                    <a:spcPct val="107000"/>
                  </a:lnSpc>
                  <a:spcBef>
                    <a:spcPts val="0"/>
                  </a:spcBef>
                  <a:spcAft>
                    <a:spcPts val="1200"/>
                  </a:spcAft>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So conventional current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R2 </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flows from v</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to v</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s2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a:t>
                </a:r>
              </a:p>
              <a:p>
                <a:pPr>
                  <a:lnSpc>
                    <a:spcPct val="107000"/>
                  </a:lnSpc>
                  <a:spcBef>
                    <a:spcPts val="0"/>
                  </a:spcBef>
                  <a:spcAft>
                    <a:spcPts val="0"/>
                  </a:spcAft>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R2 </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1</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18.9 mA – 9.34 mA = 9.56 mA, from v</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to v</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s2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a:t>
                </a:r>
              </a:p>
            </p:txBody>
          </p:sp>
        </mc:Choice>
        <mc:Fallback xmlns="">
          <p:sp>
            <p:nvSpPr>
              <p:cNvPr id="26" name="Rectangle 25"/>
              <p:cNvSpPr>
                <a:spLocks noRot="1" noChangeAspect="1" noMove="1" noResize="1" noEditPoints="1" noAdjustHandles="1" noChangeArrowheads="1" noChangeShapeType="1" noTextEdit="1"/>
              </p:cNvSpPr>
              <p:nvPr/>
            </p:nvSpPr>
            <p:spPr>
              <a:xfrm>
                <a:off x="188947" y="634468"/>
                <a:ext cx="11878237" cy="6010813"/>
              </a:xfrm>
              <a:prstGeom prst="rect">
                <a:avLst/>
              </a:prstGeom>
              <a:blipFill>
                <a:blip r:embed="rId3"/>
                <a:stretch>
                  <a:fillRect l="-307" t="-302" b="-302"/>
                </a:stretch>
              </a:blipFill>
              <a:ln w="38100" cmpd="thickThin">
                <a:solidFill>
                  <a:schemeClr val="accent1"/>
                </a:solidFill>
              </a:ln>
            </p:spPr>
            <p:txBody>
              <a:bodyPr/>
              <a:lstStyle/>
              <a:p>
                <a:r>
                  <a:rPr lang="en-US">
                    <a:noFill/>
                  </a:rPr>
                  <a:t> </a:t>
                </a:r>
              </a:p>
            </p:txBody>
          </p:sp>
        </mc:Fallback>
      </mc:AlternateContent>
      <p:grpSp>
        <p:nvGrpSpPr>
          <p:cNvPr id="18" name="Group 17"/>
          <p:cNvGrpSpPr/>
          <p:nvPr/>
        </p:nvGrpSpPr>
        <p:grpSpPr>
          <a:xfrm>
            <a:off x="7180730" y="753208"/>
            <a:ext cx="4823014" cy="2579636"/>
            <a:chOff x="4123112" y="643745"/>
            <a:chExt cx="4918955" cy="2662553"/>
          </a:xfrm>
        </p:grpSpPr>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23112" y="643745"/>
              <a:ext cx="4918955" cy="2662553"/>
            </a:xfrm>
            <a:prstGeom prst="rect">
              <a:avLst/>
            </a:prstGeom>
          </p:spPr>
        </p:pic>
        <p:grpSp>
          <p:nvGrpSpPr>
            <p:cNvPr id="17" name="Group 16"/>
            <p:cNvGrpSpPr/>
            <p:nvPr/>
          </p:nvGrpSpPr>
          <p:grpSpPr>
            <a:xfrm>
              <a:off x="5020166" y="1363151"/>
              <a:ext cx="920976" cy="1335297"/>
              <a:chOff x="5529262" y="1316521"/>
              <a:chExt cx="921288" cy="1355241"/>
            </a:xfrm>
          </p:grpSpPr>
          <p:grpSp>
            <p:nvGrpSpPr>
              <p:cNvPr id="13" name="Group 12"/>
              <p:cNvGrpSpPr/>
              <p:nvPr/>
            </p:nvGrpSpPr>
            <p:grpSpPr>
              <a:xfrm>
                <a:off x="5529262" y="1316521"/>
                <a:ext cx="914401" cy="1355241"/>
                <a:chOff x="5529262" y="1316521"/>
                <a:chExt cx="914401" cy="1355241"/>
              </a:xfrm>
            </p:grpSpPr>
            <p:sp>
              <p:nvSpPr>
                <p:cNvPr id="4" name="Oval 3"/>
                <p:cNvSpPr/>
                <p:nvPr/>
              </p:nvSpPr>
              <p:spPr bwMode="auto">
                <a:xfrm>
                  <a:off x="5534025" y="1316521"/>
                  <a:ext cx="904875" cy="1355241"/>
                </a:xfrm>
                <a:prstGeom prst="ellipse">
                  <a:avLst/>
                </a:prstGeom>
                <a:noFill/>
                <a:ln>
                  <a:solidFill>
                    <a:schemeClr val="bg1"/>
                  </a:solidFill>
                  <a:headEnd type="none" w="med" len="med"/>
                  <a:tailEnd type="none" w="med" len="med"/>
                </a:ln>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300" dirty="0">
                    <a:solidFill>
                      <a:srgbClr val="FFFFFF"/>
                    </a:solidFill>
                    <a:effectLst>
                      <a:outerShdw blurRad="38100" dist="38100" dir="2700000" algn="tl">
                        <a:srgbClr val="000000">
                          <a:alpha val="43137"/>
                        </a:srgbClr>
                      </a:outerShdw>
                    </a:effectLst>
                    <a:latin typeface="Segoe" pitchFamily="34" charset="0"/>
                  </a:endParaRPr>
                </a:p>
              </p:txBody>
            </p:sp>
            <p:cxnSp>
              <p:nvCxnSpPr>
                <p:cNvPr id="6" name="Straight Arrow Connector 5"/>
                <p:cNvCxnSpPr/>
                <p:nvPr/>
              </p:nvCxnSpPr>
              <p:spPr>
                <a:xfrm>
                  <a:off x="6434139" y="1870319"/>
                  <a:ext cx="9524" cy="12382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5529262" y="1994141"/>
                  <a:ext cx="0" cy="445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p:cNvSpPr txBox="1"/>
              <p:nvPr/>
            </p:nvSpPr>
            <p:spPr>
              <a:xfrm>
                <a:off x="5627870" y="1687848"/>
                <a:ext cx="822680" cy="826960"/>
              </a:xfrm>
              <a:prstGeom prst="rect">
                <a:avLst/>
              </a:prstGeom>
              <a:noFill/>
            </p:spPr>
            <p:txBody>
              <a:bodyPr wrap="none" rtlCol="0">
                <a:spAutoFit/>
              </a:bodyPr>
              <a:lstStyle/>
              <a:p>
                <a:r>
                  <a:rPr lang="en-US" sz="1400" dirty="0">
                    <a:solidFill>
                      <a:schemeClr val="bg1"/>
                    </a:solidFill>
                    <a:latin typeface="Cambria Math" panose="02040503050406030204" pitchFamily="18" charset="0"/>
                    <a:ea typeface="Cambria Math" panose="02040503050406030204" pitchFamily="18" charset="0"/>
                  </a:rPr>
                  <a:t>  Mesh</a:t>
                </a:r>
              </a:p>
              <a:p>
                <a:r>
                  <a:rPr lang="en-US" sz="1400" dirty="0">
                    <a:solidFill>
                      <a:schemeClr val="bg1"/>
                    </a:solidFill>
                    <a:latin typeface="Cambria Math" panose="02040503050406030204" pitchFamily="18" charset="0"/>
                    <a:ea typeface="Cambria Math" panose="02040503050406030204" pitchFamily="18" charset="0"/>
                  </a:rPr>
                  <a:t>Current</a:t>
                </a:r>
              </a:p>
              <a:p>
                <a:r>
                  <a:rPr lang="en-US" sz="1400" dirty="0">
                    <a:solidFill>
                      <a:schemeClr val="bg1"/>
                    </a:solidFill>
                    <a:latin typeface="Cambria Math" panose="02040503050406030204" pitchFamily="18" charset="0"/>
                    <a:ea typeface="Cambria Math" panose="02040503050406030204" pitchFamily="18" charset="0"/>
                  </a:rPr>
                  <a:t>      i</a:t>
                </a:r>
                <a:r>
                  <a:rPr lang="en-US" sz="1400" baseline="-25000" dirty="0">
                    <a:solidFill>
                      <a:schemeClr val="bg1"/>
                    </a:solidFill>
                    <a:latin typeface="Cambria Math" panose="02040503050406030204" pitchFamily="18" charset="0"/>
                    <a:ea typeface="Cambria Math" panose="02040503050406030204" pitchFamily="18" charset="0"/>
                  </a:rPr>
                  <a:t>1</a:t>
                </a:r>
                <a:endParaRPr lang="en-US" sz="1400" dirty="0">
                  <a:solidFill>
                    <a:schemeClr val="bg1"/>
                  </a:solidFill>
                  <a:latin typeface="Cambria Math" panose="02040503050406030204" pitchFamily="18" charset="0"/>
                  <a:ea typeface="Cambria Math" panose="02040503050406030204" pitchFamily="18" charset="0"/>
                </a:endParaRPr>
              </a:p>
            </p:txBody>
          </p:sp>
        </p:grpSp>
        <p:grpSp>
          <p:nvGrpSpPr>
            <p:cNvPr id="5" name="Group 4"/>
            <p:cNvGrpSpPr/>
            <p:nvPr/>
          </p:nvGrpSpPr>
          <p:grpSpPr>
            <a:xfrm>
              <a:off x="7153676" y="1374158"/>
              <a:ext cx="926468" cy="1335297"/>
              <a:chOff x="7916921" y="4658238"/>
              <a:chExt cx="926782" cy="1355241"/>
            </a:xfrm>
          </p:grpSpPr>
          <p:sp>
            <p:nvSpPr>
              <p:cNvPr id="44" name="Oval 43"/>
              <p:cNvSpPr/>
              <p:nvPr/>
            </p:nvSpPr>
            <p:spPr bwMode="auto">
              <a:xfrm>
                <a:off x="7921684" y="4658238"/>
                <a:ext cx="904875" cy="1355241"/>
              </a:xfrm>
              <a:prstGeom prst="ellipse">
                <a:avLst/>
              </a:prstGeom>
              <a:noFill/>
              <a:ln>
                <a:solidFill>
                  <a:schemeClr val="bg1"/>
                </a:solidFill>
                <a:headEnd type="none" w="med" len="med"/>
                <a:tailEnd type="none" w="med" len="med"/>
              </a:ln>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300" dirty="0">
                  <a:solidFill>
                    <a:srgbClr val="FFFFFF"/>
                  </a:solidFill>
                  <a:effectLst>
                    <a:outerShdw blurRad="38100" dist="38100" dir="2700000" algn="tl">
                      <a:srgbClr val="000000">
                        <a:alpha val="43137"/>
                      </a:srgbClr>
                    </a:outerShdw>
                  </a:effectLst>
                  <a:latin typeface="Segoe" pitchFamily="34" charset="0"/>
                </a:endParaRPr>
              </a:p>
            </p:txBody>
          </p:sp>
          <p:cxnSp>
            <p:nvCxnSpPr>
              <p:cNvPr id="45" name="Straight Arrow Connector 44"/>
              <p:cNvCxnSpPr/>
              <p:nvPr/>
            </p:nvCxnSpPr>
            <p:spPr>
              <a:xfrm>
                <a:off x="8821798" y="5212036"/>
                <a:ext cx="9524" cy="12382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7916921" y="5335858"/>
                <a:ext cx="0" cy="445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8021023" y="5029565"/>
                <a:ext cx="822680" cy="826960"/>
              </a:xfrm>
              <a:prstGeom prst="rect">
                <a:avLst/>
              </a:prstGeom>
              <a:noFill/>
            </p:spPr>
            <p:txBody>
              <a:bodyPr wrap="none" rtlCol="0">
                <a:spAutoFit/>
              </a:bodyPr>
              <a:lstStyle/>
              <a:p>
                <a:r>
                  <a:rPr lang="en-US" sz="1400" dirty="0">
                    <a:solidFill>
                      <a:schemeClr val="bg1"/>
                    </a:solidFill>
                    <a:latin typeface="Cambria Math" panose="02040503050406030204" pitchFamily="18" charset="0"/>
                    <a:ea typeface="Cambria Math" panose="02040503050406030204" pitchFamily="18" charset="0"/>
                  </a:rPr>
                  <a:t>  Mesh</a:t>
                </a:r>
              </a:p>
              <a:p>
                <a:r>
                  <a:rPr lang="en-US" sz="1400" dirty="0">
                    <a:solidFill>
                      <a:schemeClr val="bg1"/>
                    </a:solidFill>
                    <a:latin typeface="Cambria Math" panose="02040503050406030204" pitchFamily="18" charset="0"/>
                    <a:ea typeface="Cambria Math" panose="02040503050406030204" pitchFamily="18" charset="0"/>
                  </a:rPr>
                  <a:t>Current</a:t>
                </a:r>
              </a:p>
              <a:p>
                <a:r>
                  <a:rPr lang="en-US" sz="1400" dirty="0">
                    <a:solidFill>
                      <a:schemeClr val="bg1"/>
                    </a:solidFill>
                    <a:latin typeface="Cambria Math" panose="02040503050406030204" pitchFamily="18" charset="0"/>
                    <a:ea typeface="Cambria Math" panose="02040503050406030204" pitchFamily="18" charset="0"/>
                  </a:rPr>
                  <a:t>      i</a:t>
                </a:r>
                <a:r>
                  <a:rPr lang="en-US" sz="1400" baseline="-25000" dirty="0">
                    <a:solidFill>
                      <a:schemeClr val="bg1"/>
                    </a:solidFill>
                    <a:latin typeface="Cambria Math" panose="02040503050406030204" pitchFamily="18" charset="0"/>
                    <a:ea typeface="Cambria Math" panose="02040503050406030204" pitchFamily="18" charset="0"/>
                  </a:rPr>
                  <a:t>2</a:t>
                </a:r>
                <a:endParaRPr lang="en-US" sz="1400" dirty="0">
                  <a:solidFill>
                    <a:schemeClr val="bg1"/>
                  </a:solidFill>
                  <a:latin typeface="Cambria Math" panose="02040503050406030204" pitchFamily="18" charset="0"/>
                  <a:ea typeface="Cambria Math" panose="02040503050406030204" pitchFamily="18" charset="0"/>
                </a:endParaRPr>
              </a:p>
            </p:txBody>
          </p:sp>
        </p:grpSp>
      </p:grpSp>
      <p:pic>
        <p:nvPicPr>
          <p:cNvPr id="7" name="Picture 6">
            <a:extLst>
              <a:ext uri="{FF2B5EF4-FFF2-40B4-BE49-F238E27FC236}">
                <a16:creationId xmlns:a16="http://schemas.microsoft.com/office/drawing/2014/main" id="{26CC4210-759E-4826-B952-4677D0342ACC}"/>
              </a:ext>
            </a:extLst>
          </p:cNvPr>
          <p:cNvPicPr>
            <a:picLocks noChangeAspect="1"/>
          </p:cNvPicPr>
          <p:nvPr/>
        </p:nvPicPr>
        <p:blipFill>
          <a:blip r:embed="rId5"/>
          <a:stretch>
            <a:fillRect/>
          </a:stretch>
        </p:blipFill>
        <p:spPr>
          <a:xfrm>
            <a:off x="227447" y="4883811"/>
            <a:ext cx="2733055" cy="1648509"/>
          </a:xfrm>
          <a:prstGeom prst="rect">
            <a:avLst/>
          </a:prstGeom>
        </p:spPr>
      </p:pic>
      <p:sp>
        <p:nvSpPr>
          <p:cNvPr id="19" name="TextBox 18">
            <a:extLst>
              <a:ext uri="{FF2B5EF4-FFF2-40B4-BE49-F238E27FC236}">
                <a16:creationId xmlns:a16="http://schemas.microsoft.com/office/drawing/2014/main" id="{C95F20AB-EA54-4BCC-8464-8C2B98F75C84}"/>
              </a:ext>
            </a:extLst>
          </p:cNvPr>
          <p:cNvSpPr txBox="1"/>
          <p:nvPr/>
        </p:nvSpPr>
        <p:spPr>
          <a:xfrm>
            <a:off x="8300250" y="4384315"/>
            <a:ext cx="1772152" cy="369332"/>
          </a:xfrm>
          <a:prstGeom prst="rect">
            <a:avLst/>
          </a:prstGeom>
          <a:noFill/>
        </p:spPr>
        <p:txBody>
          <a:bodyPr wrap="none" rtlCol="0">
            <a:spAutoFit/>
          </a:bodyPr>
          <a:lstStyle/>
          <a:p>
            <a:r>
              <a:rPr lang="en-US" dirty="0">
                <a:solidFill>
                  <a:schemeClr val="bg1"/>
                </a:solidFill>
                <a:latin typeface="+mn-lt"/>
              </a:rPr>
              <a:t>5 Poll Questions</a:t>
            </a:r>
          </a:p>
        </p:txBody>
      </p:sp>
    </p:spTree>
    <p:extLst>
      <p:ext uri="{BB962C8B-B14F-4D97-AF65-F5344CB8AC3E}">
        <p14:creationId xmlns:p14="http://schemas.microsoft.com/office/powerpoint/2010/main" val="3268623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
                                            <p:txEl>
                                              <p:pRg st="3" end="3"/>
                                            </p:txEl>
                                          </p:spTgt>
                                        </p:tgtEl>
                                        <p:attrNameLst>
                                          <p:attrName>style.visibility</p:attrName>
                                        </p:attrNameLst>
                                      </p:cBhvr>
                                      <p:to>
                                        <p:strVal val="visible"/>
                                      </p:to>
                                    </p:set>
                                    <p:anim calcmode="lin" valueType="num">
                                      <p:cBhvr additive="base">
                                        <p:cTn id="7" dur="500" fill="hold"/>
                                        <p:tgtEl>
                                          <p:spTgt spid="26">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6">
                                            <p:txEl>
                                              <p:pRg st="4" end="4"/>
                                            </p:txEl>
                                          </p:spTgt>
                                        </p:tgtEl>
                                        <p:attrNameLst>
                                          <p:attrName>style.visibility</p:attrName>
                                        </p:attrNameLst>
                                      </p:cBhvr>
                                      <p:to>
                                        <p:strVal val="visible"/>
                                      </p:to>
                                    </p:set>
                                    <p:anim calcmode="lin" valueType="num">
                                      <p:cBhvr additive="base">
                                        <p:cTn id="13" dur="500" fill="hold"/>
                                        <p:tgtEl>
                                          <p:spTgt spid="26">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6">
                                            <p:txEl>
                                              <p:pRg st="5" end="5"/>
                                            </p:txEl>
                                          </p:spTgt>
                                        </p:tgtEl>
                                        <p:attrNameLst>
                                          <p:attrName>style.visibility</p:attrName>
                                        </p:attrNameLst>
                                      </p:cBhvr>
                                      <p:to>
                                        <p:strVal val="visible"/>
                                      </p:to>
                                    </p:set>
                                    <p:anim calcmode="lin" valueType="num">
                                      <p:cBhvr additive="base">
                                        <p:cTn id="19" dur="500" fill="hold"/>
                                        <p:tgtEl>
                                          <p:spTgt spid="26">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6">
                                            <p:txEl>
                                              <p:pRg st="5" end="5"/>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6">
                                            <p:txEl>
                                              <p:pRg st="8" end="8"/>
                                            </p:txEl>
                                          </p:spTgt>
                                        </p:tgtEl>
                                        <p:attrNameLst>
                                          <p:attrName>style.visibility</p:attrName>
                                        </p:attrNameLst>
                                      </p:cBhvr>
                                      <p:to>
                                        <p:strVal val="visible"/>
                                      </p:to>
                                    </p:set>
                                    <p:anim calcmode="lin" valueType="num">
                                      <p:cBhvr additive="base">
                                        <p:cTn id="23" dur="500" fill="hold"/>
                                        <p:tgtEl>
                                          <p:spTgt spid="26">
                                            <p:txEl>
                                              <p:pRg st="8" end="8"/>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6">
                                            <p:txEl>
                                              <p:pRg st="8" end="8"/>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6">
                                            <p:txEl>
                                              <p:pRg st="9" end="9"/>
                                            </p:txEl>
                                          </p:spTgt>
                                        </p:tgtEl>
                                        <p:attrNameLst>
                                          <p:attrName>style.visibility</p:attrName>
                                        </p:attrNameLst>
                                      </p:cBhvr>
                                      <p:to>
                                        <p:strVal val="visible"/>
                                      </p:to>
                                    </p:set>
                                    <p:anim calcmode="lin" valueType="num">
                                      <p:cBhvr additive="base">
                                        <p:cTn id="27" dur="500" fill="hold"/>
                                        <p:tgtEl>
                                          <p:spTgt spid="26">
                                            <p:txEl>
                                              <p:pRg st="9" end="9"/>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6">
                                            <p:txEl>
                                              <p:pRg st="9" end="9"/>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6">
                                            <p:txEl>
                                              <p:pRg st="10" end="10"/>
                                            </p:txEl>
                                          </p:spTgt>
                                        </p:tgtEl>
                                        <p:attrNameLst>
                                          <p:attrName>style.visibility</p:attrName>
                                        </p:attrNameLst>
                                      </p:cBhvr>
                                      <p:to>
                                        <p:strVal val="visible"/>
                                      </p:to>
                                    </p:set>
                                    <p:anim calcmode="lin" valueType="num">
                                      <p:cBhvr additive="base">
                                        <p:cTn id="31" dur="500" fill="hold"/>
                                        <p:tgtEl>
                                          <p:spTgt spid="26">
                                            <p:txEl>
                                              <p:pRg st="10" end="1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6">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6">
                                            <p:txEl>
                                              <p:pRg st="11" end="11"/>
                                            </p:txEl>
                                          </p:spTgt>
                                        </p:tgtEl>
                                        <p:attrNameLst>
                                          <p:attrName>style.visibility</p:attrName>
                                        </p:attrNameLst>
                                      </p:cBhvr>
                                      <p:to>
                                        <p:strVal val="visible"/>
                                      </p:to>
                                    </p:set>
                                    <p:anim calcmode="lin" valueType="num">
                                      <p:cBhvr additive="base">
                                        <p:cTn id="43" dur="500" fill="hold"/>
                                        <p:tgtEl>
                                          <p:spTgt spid="26">
                                            <p:txEl>
                                              <p:pRg st="11" end="1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6">
                                            <p:txEl>
                                              <p:pRg st="11" end="11"/>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6">
                                            <p:txEl>
                                              <p:pRg st="12" end="12"/>
                                            </p:txEl>
                                          </p:spTgt>
                                        </p:tgtEl>
                                        <p:attrNameLst>
                                          <p:attrName>style.visibility</p:attrName>
                                        </p:attrNameLst>
                                      </p:cBhvr>
                                      <p:to>
                                        <p:strVal val="visible"/>
                                      </p:to>
                                    </p:set>
                                    <p:anim calcmode="lin" valueType="num">
                                      <p:cBhvr additive="base">
                                        <p:cTn id="47" dur="500" fill="hold"/>
                                        <p:tgtEl>
                                          <p:spTgt spid="26">
                                            <p:txEl>
                                              <p:pRg st="12" end="12"/>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6">
                                            <p:txEl>
                                              <p:pRg st="12" end="12"/>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6">
                                            <p:txEl>
                                              <p:pRg st="13" end="13"/>
                                            </p:txEl>
                                          </p:spTgt>
                                        </p:tgtEl>
                                        <p:attrNameLst>
                                          <p:attrName>style.visibility</p:attrName>
                                        </p:attrNameLst>
                                      </p:cBhvr>
                                      <p:to>
                                        <p:strVal val="visible"/>
                                      </p:to>
                                    </p:set>
                                    <p:anim calcmode="lin" valueType="num">
                                      <p:cBhvr additive="base">
                                        <p:cTn id="51" dur="500" fill="hold"/>
                                        <p:tgtEl>
                                          <p:spTgt spid="26">
                                            <p:txEl>
                                              <p:pRg st="13" end="13"/>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26">
                                            <p:txEl>
                                              <p:pRg st="13" end="13"/>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6">
                                            <p:txEl>
                                              <p:pRg st="14" end="14"/>
                                            </p:txEl>
                                          </p:spTgt>
                                        </p:tgtEl>
                                        <p:attrNameLst>
                                          <p:attrName>style.visibility</p:attrName>
                                        </p:attrNameLst>
                                      </p:cBhvr>
                                      <p:to>
                                        <p:strVal val="visible"/>
                                      </p:to>
                                    </p:set>
                                    <p:anim calcmode="lin" valueType="num">
                                      <p:cBhvr additive="base">
                                        <p:cTn id="55" dur="500" fill="hold"/>
                                        <p:tgtEl>
                                          <p:spTgt spid="26">
                                            <p:txEl>
                                              <p:pRg st="14" end="14"/>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6">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 calcmode="lin" valueType="num">
                                      <p:cBhvr additive="base">
                                        <p:cTn id="61" dur="500" fill="hold"/>
                                        <p:tgtEl>
                                          <p:spTgt spid="19"/>
                                        </p:tgtEl>
                                        <p:attrNameLst>
                                          <p:attrName>ppt_x</p:attrName>
                                        </p:attrNameLst>
                                      </p:cBhvr>
                                      <p:tavLst>
                                        <p:tav tm="0">
                                          <p:val>
                                            <p:strVal val="#ppt_x"/>
                                          </p:val>
                                        </p:tav>
                                        <p:tav tm="100000">
                                          <p:val>
                                            <p:strVal val="#ppt_x"/>
                                          </p:val>
                                        </p:tav>
                                      </p:tavLst>
                                    </p:anim>
                                    <p:anim calcmode="lin" valueType="num">
                                      <p:cBhvr additive="base">
                                        <p:cTn id="6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568" y="-37964"/>
            <a:ext cx="9663285" cy="533400"/>
          </a:xfrm>
        </p:spPr>
        <p:txBody>
          <a:bodyPr>
            <a:noAutofit/>
          </a:bodyPr>
          <a:lstStyle/>
          <a:p>
            <a:pPr algn="ctr"/>
            <a:r>
              <a:rPr lang="en-US" sz="4000" dirty="0"/>
              <a:t>Mesh (Loop) Analysis Example 2 (Continued)</a:t>
            </a:r>
          </a:p>
        </p:txBody>
      </p:sp>
      <p:sp>
        <p:nvSpPr>
          <p:cNvPr id="26" name="Rectangle 25"/>
          <p:cNvSpPr/>
          <p:nvPr/>
        </p:nvSpPr>
        <p:spPr>
          <a:xfrm>
            <a:off x="304800" y="599944"/>
            <a:ext cx="11651226" cy="6185155"/>
          </a:xfrm>
          <a:prstGeom prst="rect">
            <a:avLst/>
          </a:prstGeom>
          <a:solidFill>
            <a:schemeClr val="tx1">
              <a:lumMod val="95000"/>
            </a:schemeClr>
          </a:solidFill>
          <a:ln w="38100" cmpd="thickThin">
            <a:solidFill>
              <a:schemeClr val="accent1"/>
            </a:solidFill>
          </a:ln>
        </p:spPr>
        <p:txBody>
          <a:bodyPr wrap="square">
            <a:spAutoFit/>
          </a:bodyPr>
          <a:lstStyle/>
          <a:p>
            <a:pPr marL="342900" indent="-342900">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Determine voltage v</a:t>
            </a:r>
            <a:r>
              <a:rPr lang="en-US" baseline="-25000"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2</a:t>
            </a:r>
            <a:r>
              <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 with respect to circuit </a:t>
            </a:r>
          </a:p>
          <a:p>
            <a:r>
              <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ground along with the current in resistor R2, </a:t>
            </a:r>
          </a:p>
          <a:p>
            <a:pPr>
              <a:spcAft>
                <a:spcPts val="1200"/>
              </a:spcAft>
            </a:pPr>
            <a:r>
              <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i.e. i</a:t>
            </a:r>
            <a:r>
              <a:rPr lang="en-US" baseline="-25000"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R2</a:t>
            </a:r>
            <a:r>
              <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 in adjacent circuit using </a:t>
            </a:r>
            <a:r>
              <a:rPr lang="en-US" b="1"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mesh analysis</a:t>
            </a:r>
            <a:r>
              <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a:t>
            </a:r>
          </a:p>
          <a:p>
            <a:pPr>
              <a:lnSpc>
                <a:spcPct val="107000"/>
              </a:lnSpc>
              <a:spcBef>
                <a:spcPts val="0"/>
              </a:spcBef>
              <a:spcAft>
                <a:spcPts val="1200"/>
              </a:spcAft>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Mesh 1: (R1 + R2)i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1</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R2i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4 V.</a:t>
            </a:r>
          </a:p>
          <a:p>
            <a:pPr>
              <a:lnSpc>
                <a:spcPct val="107000"/>
              </a:lnSpc>
              <a:spcBef>
                <a:spcPts val="0"/>
              </a:spcBef>
              <a:spcAft>
                <a:spcPts val="1200"/>
              </a:spcAft>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Mesh 2: -R2i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1</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(R2 + R3)i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2 V.   </a:t>
            </a:r>
          </a:p>
          <a:p>
            <a:r>
              <a:rPr lang="en-US" sz="1200" dirty="0">
                <a:solidFill>
                  <a:srgbClr val="228B22"/>
                </a:solidFill>
                <a:latin typeface="Courier New" panose="02070309020205020404" pitchFamily="49" charset="0"/>
                <a:cs typeface="Courier New" panose="02070309020205020404" pitchFamily="49" charset="0"/>
              </a:rPr>
              <a:t>% MATLAB Symbolic Mesh Analysis Example 1. </a:t>
            </a:r>
          </a:p>
          <a:p>
            <a:r>
              <a:rPr lang="en-US" sz="1200" dirty="0">
                <a:solidFill>
                  <a:srgbClr val="000000"/>
                </a:solidFill>
                <a:latin typeface="Courier New" panose="02070309020205020404" pitchFamily="49" charset="0"/>
                <a:cs typeface="Courier New" panose="02070309020205020404" pitchFamily="49" charset="0"/>
              </a:rPr>
              <a:t>clear </a:t>
            </a:r>
            <a:r>
              <a:rPr lang="en-US" sz="1200" dirty="0">
                <a:solidFill>
                  <a:srgbClr val="A020F0"/>
                </a:solidFill>
                <a:latin typeface="Courier New" panose="02070309020205020404" pitchFamily="49" charset="0"/>
                <a:cs typeface="Courier New" panose="02070309020205020404" pitchFamily="49" charset="0"/>
              </a:rPr>
              <a:t>all</a:t>
            </a:r>
            <a:r>
              <a:rPr lang="en-US" sz="1200" dirty="0">
                <a:solidFill>
                  <a:srgbClr val="000000"/>
                </a:solidFill>
                <a:latin typeface="Courier New" panose="02070309020205020404" pitchFamily="49" charset="0"/>
                <a:cs typeface="Courier New" panose="02070309020205020404" pitchFamily="49" charset="0"/>
              </a:rPr>
              <a:t>, close </a:t>
            </a:r>
            <a:r>
              <a:rPr lang="en-US" sz="1200" dirty="0">
                <a:solidFill>
                  <a:srgbClr val="A020F0"/>
                </a:solidFill>
                <a:latin typeface="Courier New" panose="02070309020205020404" pitchFamily="49" charset="0"/>
                <a:cs typeface="Courier New" panose="02070309020205020404" pitchFamily="49" charset="0"/>
              </a:rPr>
              <a:t>all</a:t>
            </a:r>
            <a:r>
              <a:rPr lang="en-US" sz="1200" dirty="0">
                <a:solidFill>
                  <a:srgbClr val="000000"/>
                </a:solidFill>
                <a:latin typeface="Courier New" panose="02070309020205020404" pitchFamily="49" charset="0"/>
                <a:cs typeface="Courier New" panose="02070309020205020404" pitchFamily="49" charset="0"/>
              </a:rPr>
              <a:t>;</a:t>
            </a:r>
          </a:p>
          <a:p>
            <a:r>
              <a:rPr lang="en-US" sz="1200" dirty="0">
                <a:solidFill>
                  <a:srgbClr val="000000"/>
                </a:solidFill>
                <a:latin typeface="Courier New" panose="02070309020205020404" pitchFamily="49" charset="0"/>
                <a:cs typeface="Courier New" panose="02070309020205020404" pitchFamily="49" charset="0"/>
              </a:rPr>
              <a:t>R1 = 100;</a:t>
            </a:r>
          </a:p>
          <a:p>
            <a:r>
              <a:rPr lang="en-US" sz="1200" dirty="0">
                <a:solidFill>
                  <a:srgbClr val="000000"/>
                </a:solidFill>
                <a:latin typeface="Courier New" panose="02070309020205020404" pitchFamily="49" charset="0"/>
                <a:cs typeface="Courier New" panose="02070309020205020404" pitchFamily="49" charset="0"/>
              </a:rPr>
              <a:t>R2 = 220;</a:t>
            </a:r>
          </a:p>
          <a:p>
            <a:r>
              <a:rPr lang="en-US" sz="1200" dirty="0">
                <a:solidFill>
                  <a:srgbClr val="000000"/>
                </a:solidFill>
                <a:latin typeface="Courier New" panose="02070309020205020404" pitchFamily="49" charset="0"/>
                <a:cs typeface="Courier New" panose="02070309020205020404" pitchFamily="49" charset="0"/>
              </a:rPr>
              <a:t>R3 = 440;</a:t>
            </a:r>
          </a:p>
          <a:p>
            <a:r>
              <a:rPr lang="en-US" sz="1200" dirty="0" err="1">
                <a:solidFill>
                  <a:srgbClr val="000000"/>
                </a:solidFill>
                <a:latin typeface="Courier New" panose="02070309020205020404" pitchFamily="49" charset="0"/>
                <a:cs typeface="Courier New" panose="02070309020205020404" pitchFamily="49" charset="0"/>
              </a:rPr>
              <a:t>sympref</a:t>
            </a:r>
            <a:r>
              <a:rPr lang="en-US" sz="1200" dirty="0">
                <a:solidFill>
                  <a:srgbClr val="000000"/>
                </a:solidFill>
                <a:latin typeface="Courier New" panose="02070309020205020404" pitchFamily="49" charset="0"/>
                <a:cs typeface="Courier New" panose="02070309020205020404" pitchFamily="49" charset="0"/>
              </a:rPr>
              <a:t>(</a:t>
            </a:r>
            <a:r>
              <a:rPr lang="en-US" sz="1200" dirty="0">
                <a:solidFill>
                  <a:srgbClr val="A020F0"/>
                </a:solidFill>
                <a:latin typeface="Courier New" panose="02070309020205020404" pitchFamily="49" charset="0"/>
                <a:cs typeface="Courier New" panose="02070309020205020404" pitchFamily="49" charset="0"/>
              </a:rPr>
              <a:t>'</a:t>
            </a:r>
            <a:r>
              <a:rPr lang="en-US" sz="1200" dirty="0" err="1">
                <a:solidFill>
                  <a:srgbClr val="A020F0"/>
                </a:solidFill>
                <a:latin typeface="Courier New" panose="02070309020205020404" pitchFamily="49" charset="0"/>
                <a:cs typeface="Courier New" panose="02070309020205020404" pitchFamily="49" charset="0"/>
              </a:rPr>
              <a:t>FloatingPointOutput</a:t>
            </a:r>
            <a:r>
              <a:rPr lang="en-US" sz="1200" dirty="0">
                <a:solidFill>
                  <a:srgbClr val="A020F0"/>
                </a:solidFill>
                <a:latin typeface="Courier New" panose="02070309020205020404" pitchFamily="49" charset="0"/>
                <a:cs typeface="Courier New" panose="02070309020205020404" pitchFamily="49" charset="0"/>
              </a:rPr>
              <a:t>'</a:t>
            </a:r>
            <a:r>
              <a:rPr lang="en-US" sz="1200" dirty="0">
                <a:solidFill>
                  <a:srgbClr val="000000"/>
                </a:solidFill>
                <a:latin typeface="Courier New" panose="02070309020205020404" pitchFamily="49" charset="0"/>
                <a:cs typeface="Courier New" panose="02070309020205020404" pitchFamily="49" charset="0"/>
              </a:rPr>
              <a:t>, true)  </a:t>
            </a:r>
            <a:r>
              <a:rPr lang="en-US" sz="1200" dirty="0">
                <a:solidFill>
                  <a:srgbClr val="228B22"/>
                </a:solidFill>
                <a:latin typeface="Courier New" panose="02070309020205020404" pitchFamily="49" charset="0"/>
                <a:cs typeface="Courier New" panose="02070309020205020404" pitchFamily="49" charset="0"/>
              </a:rPr>
              <a:t>% Set Symbolic Preferences.</a:t>
            </a:r>
          </a:p>
          <a:p>
            <a:r>
              <a:rPr lang="en-US" sz="1200" dirty="0" err="1">
                <a:solidFill>
                  <a:srgbClr val="000000"/>
                </a:solidFill>
                <a:latin typeface="Courier New" panose="02070309020205020404" pitchFamily="49" charset="0"/>
                <a:cs typeface="Courier New" panose="02070309020205020404" pitchFamily="49" charset="0"/>
              </a:rPr>
              <a:t>syms</a:t>
            </a:r>
            <a:r>
              <a:rPr lang="en-US" sz="1200" dirty="0">
                <a:solidFill>
                  <a:srgbClr val="000000"/>
                </a:solidFill>
                <a:latin typeface="Courier New" panose="02070309020205020404" pitchFamily="49" charset="0"/>
                <a:cs typeface="Courier New" panose="02070309020205020404" pitchFamily="49" charset="0"/>
              </a:rPr>
              <a:t> </a:t>
            </a:r>
            <a:r>
              <a:rPr lang="en-US" sz="1200" dirty="0">
                <a:solidFill>
                  <a:srgbClr val="A020F0"/>
                </a:solidFill>
                <a:latin typeface="Courier New" panose="02070309020205020404" pitchFamily="49" charset="0"/>
                <a:cs typeface="Courier New" panose="02070309020205020404" pitchFamily="49" charset="0"/>
              </a:rPr>
              <a:t>i1</a:t>
            </a:r>
            <a:r>
              <a:rPr lang="en-US" sz="1200" dirty="0">
                <a:solidFill>
                  <a:srgbClr val="000000"/>
                </a:solidFill>
                <a:latin typeface="Courier New" panose="02070309020205020404" pitchFamily="49" charset="0"/>
                <a:cs typeface="Courier New" panose="02070309020205020404" pitchFamily="49" charset="0"/>
              </a:rPr>
              <a:t> </a:t>
            </a:r>
            <a:r>
              <a:rPr lang="en-US" sz="1200" dirty="0">
                <a:solidFill>
                  <a:srgbClr val="A020F0"/>
                </a:solidFill>
                <a:latin typeface="Courier New" panose="02070309020205020404" pitchFamily="49" charset="0"/>
                <a:cs typeface="Courier New" panose="02070309020205020404" pitchFamily="49" charset="0"/>
              </a:rPr>
              <a:t>i2</a:t>
            </a:r>
            <a:r>
              <a:rPr lang="en-US" sz="1200" dirty="0">
                <a:solidFill>
                  <a:srgbClr val="000000"/>
                </a:solidFill>
                <a:latin typeface="Courier New" panose="02070309020205020404" pitchFamily="49" charset="0"/>
                <a:cs typeface="Courier New" panose="02070309020205020404" pitchFamily="49" charset="0"/>
              </a:rPr>
              <a:t> </a:t>
            </a:r>
            <a:r>
              <a:rPr lang="en-US" sz="1200" dirty="0">
                <a:solidFill>
                  <a:srgbClr val="228B22"/>
                </a:solidFill>
                <a:latin typeface="Courier New" panose="02070309020205020404" pitchFamily="49" charset="0"/>
                <a:cs typeface="Courier New" panose="02070309020205020404" pitchFamily="49" charset="0"/>
              </a:rPr>
              <a:t>% Define symbolic variables.</a:t>
            </a:r>
          </a:p>
          <a:p>
            <a:r>
              <a:rPr lang="pt-BR" sz="1200" dirty="0">
                <a:solidFill>
                  <a:srgbClr val="000000"/>
                </a:solidFill>
                <a:latin typeface="Courier New" panose="02070309020205020404" pitchFamily="49" charset="0"/>
                <a:cs typeface="Courier New" panose="02070309020205020404" pitchFamily="49" charset="0"/>
              </a:rPr>
              <a:t>eq1 = (R1 + R2)*i1 - R2*i2 - 4;</a:t>
            </a:r>
          </a:p>
          <a:p>
            <a:r>
              <a:rPr lang="pt-BR" sz="1200" dirty="0">
                <a:solidFill>
                  <a:srgbClr val="000000"/>
                </a:solidFill>
                <a:latin typeface="Courier New" panose="02070309020205020404" pitchFamily="49" charset="0"/>
                <a:cs typeface="Courier New" panose="02070309020205020404" pitchFamily="49" charset="0"/>
              </a:rPr>
              <a:t>eq2 = -R2*i1 + (R2 + R3)*i2 - 2;</a:t>
            </a:r>
          </a:p>
          <a:p>
            <a:pPr>
              <a:spcAft>
                <a:spcPts val="2400"/>
              </a:spcAft>
            </a:pPr>
            <a:r>
              <a:rPr lang="en-US" sz="1200" dirty="0">
                <a:solidFill>
                  <a:srgbClr val="000000"/>
                </a:solidFill>
                <a:latin typeface="Courier New" panose="02070309020205020404" pitchFamily="49" charset="0"/>
                <a:cs typeface="Courier New" panose="02070309020205020404" pitchFamily="49" charset="0"/>
              </a:rPr>
              <a:t>solution = solve(eq1, eq2, i1, i2);</a:t>
            </a:r>
          </a:p>
          <a:p>
            <a:pPr lvl="4">
              <a:lnSpc>
                <a:spcPct val="107000"/>
              </a:lnSpc>
              <a:spcBef>
                <a:spcPts val="0"/>
              </a:spcBef>
              <a:spcAft>
                <a:spcPts val="0"/>
              </a:spcAft>
            </a:pPr>
            <a:r>
              <a:rPr lang="en-US" sz="1200" dirty="0">
                <a:solidFill>
                  <a:schemeClr val="bg1"/>
                </a:solidFill>
                <a:latin typeface="Courier New" panose="02070309020205020404" pitchFamily="49" charset="0"/>
                <a:ea typeface="Cambria Math" panose="02040503050406030204" pitchFamily="18" charset="0"/>
                <a:cs typeface="Courier New" panose="02070309020205020404" pitchFamily="49" charset="0"/>
              </a:rPr>
              <a:t>	</a:t>
            </a:r>
            <a:r>
              <a:rPr lang="en-US" dirty="0" err="1">
                <a:solidFill>
                  <a:schemeClr val="bg1"/>
                </a:solidFill>
                <a:latin typeface="Cambria Math" panose="02040503050406030204" pitchFamily="18" charset="0"/>
                <a:ea typeface="Cambria Math" panose="02040503050406030204" pitchFamily="18" charset="0"/>
                <a:cs typeface="Courier New" panose="02070309020205020404" pitchFamily="49" charset="0"/>
              </a:rPr>
              <a:t>sympref</a:t>
            </a:r>
            <a:r>
              <a:rPr lang="en-US" dirty="0">
                <a:solidFill>
                  <a:schemeClr val="bg1"/>
                </a:solidFill>
                <a:latin typeface="Cambria Math" panose="02040503050406030204" pitchFamily="18" charset="0"/>
                <a:ea typeface="Cambria Math" panose="02040503050406030204" pitchFamily="18" charset="0"/>
                <a:cs typeface="Courier New" panose="02070309020205020404" pitchFamily="49" charset="0"/>
              </a:rPr>
              <a:t>(), i.e. symbolic preferences doesn’t have an engineering notation output option.</a:t>
            </a:r>
          </a:p>
          <a:p>
            <a:pPr lvl="1">
              <a:lnSpc>
                <a:spcPct val="107000"/>
              </a:lnSpc>
              <a:spcBef>
                <a:spcPts val="0"/>
              </a:spcBef>
              <a:spcAft>
                <a:spcPts val="0"/>
              </a:spcAft>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1 </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18.9 mA.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2 </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9.30 mA. v</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v</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s1</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1</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R1 </a:t>
            </a:r>
          </a:p>
          <a:p>
            <a:pPr>
              <a:lnSpc>
                <a:spcPct val="107000"/>
              </a:lnSpc>
              <a:spcBef>
                <a:spcPts val="0"/>
              </a:spcBef>
              <a:spcAft>
                <a:spcPts val="0"/>
              </a:spcAft>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v</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10V – (18.9 mA)(100 </a:t>
            </a:r>
            <a:r>
              <a:rPr lang="el-GR"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Ω</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8.11 V. v</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8.11 V.</a:t>
            </a:r>
          </a:p>
          <a:p>
            <a:pPr>
              <a:lnSpc>
                <a:spcPct val="107000"/>
              </a:lnSpc>
              <a:spcBef>
                <a:spcPts val="0"/>
              </a:spcBef>
              <a:spcAft>
                <a:spcPts val="0"/>
              </a:spcAft>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So conventional current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R2 </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flows from v</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to v</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s2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a:t>
            </a:r>
          </a:p>
          <a:p>
            <a:pPr>
              <a:lnSpc>
                <a:spcPct val="107000"/>
              </a:lnSpc>
              <a:spcBef>
                <a:spcPts val="0"/>
              </a:spcBef>
              <a:spcAft>
                <a:spcPts val="0"/>
              </a:spcAft>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R2 </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1</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9.6 mA. </a:t>
            </a:r>
          </a:p>
          <a:p>
            <a:pPr lvl="6">
              <a:lnSpc>
                <a:spcPct val="107000"/>
              </a:lnSpc>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R2 </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9.6 mA.</a:t>
            </a:r>
          </a:p>
          <a:p>
            <a:pPr lvl="6">
              <a:lnSpc>
                <a:spcPct val="107000"/>
              </a:lnSpc>
            </a:pPr>
            <a:endPar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endParaRPr>
          </a:p>
        </p:txBody>
      </p:sp>
      <p:grpSp>
        <p:nvGrpSpPr>
          <p:cNvPr id="7" name="Group 6"/>
          <p:cNvGrpSpPr/>
          <p:nvPr/>
        </p:nvGrpSpPr>
        <p:grpSpPr>
          <a:xfrm>
            <a:off x="6902245" y="685603"/>
            <a:ext cx="4226046" cy="2116591"/>
            <a:chOff x="4971011" y="643745"/>
            <a:chExt cx="4079368" cy="1966451"/>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71011" y="643745"/>
              <a:ext cx="4079368" cy="1966451"/>
            </a:xfrm>
            <a:prstGeom prst="rect">
              <a:avLst/>
            </a:prstGeom>
          </p:spPr>
        </p:pic>
        <p:grpSp>
          <p:nvGrpSpPr>
            <p:cNvPr id="21" name="Group 20"/>
            <p:cNvGrpSpPr/>
            <p:nvPr/>
          </p:nvGrpSpPr>
          <p:grpSpPr>
            <a:xfrm>
              <a:off x="5714952" y="1175068"/>
              <a:ext cx="793892" cy="986195"/>
              <a:chOff x="5529262" y="1316521"/>
              <a:chExt cx="957610" cy="1355241"/>
            </a:xfrm>
          </p:grpSpPr>
          <p:grpSp>
            <p:nvGrpSpPr>
              <p:cNvPr id="28" name="Group 27"/>
              <p:cNvGrpSpPr/>
              <p:nvPr/>
            </p:nvGrpSpPr>
            <p:grpSpPr>
              <a:xfrm>
                <a:off x="5529262" y="1316521"/>
                <a:ext cx="914401" cy="1355241"/>
                <a:chOff x="5529262" y="1316521"/>
                <a:chExt cx="914401" cy="1355241"/>
              </a:xfrm>
            </p:grpSpPr>
            <p:sp>
              <p:nvSpPr>
                <p:cNvPr id="30" name="Oval 29"/>
                <p:cNvSpPr/>
                <p:nvPr/>
              </p:nvSpPr>
              <p:spPr bwMode="auto">
                <a:xfrm>
                  <a:off x="5534025" y="1316521"/>
                  <a:ext cx="904875" cy="1355241"/>
                </a:xfrm>
                <a:prstGeom prst="ellipse">
                  <a:avLst/>
                </a:prstGeom>
                <a:noFill/>
                <a:ln>
                  <a:solidFill>
                    <a:schemeClr val="bg1"/>
                  </a:solidFill>
                  <a:headEnd type="none" w="med" len="med"/>
                  <a:tailEnd type="none" w="med" len="med"/>
                </a:ln>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300" dirty="0">
                    <a:solidFill>
                      <a:srgbClr val="FFFFFF"/>
                    </a:solidFill>
                    <a:effectLst>
                      <a:outerShdw blurRad="38100" dist="38100" dir="2700000" algn="tl">
                        <a:srgbClr val="000000">
                          <a:alpha val="43137"/>
                        </a:srgbClr>
                      </a:outerShdw>
                    </a:effectLst>
                    <a:latin typeface="Segoe" pitchFamily="34" charset="0"/>
                  </a:endParaRPr>
                </a:p>
              </p:txBody>
            </p:sp>
            <p:cxnSp>
              <p:nvCxnSpPr>
                <p:cNvPr id="31" name="Straight Arrow Connector 30"/>
                <p:cNvCxnSpPr/>
                <p:nvPr/>
              </p:nvCxnSpPr>
              <p:spPr>
                <a:xfrm>
                  <a:off x="6434139" y="1870319"/>
                  <a:ext cx="9524" cy="12382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5529262" y="1994141"/>
                  <a:ext cx="0" cy="445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TextBox 28"/>
              <p:cNvSpPr txBox="1"/>
              <p:nvPr/>
            </p:nvSpPr>
            <p:spPr>
              <a:xfrm>
                <a:off x="5547694" y="1601961"/>
                <a:ext cx="939178" cy="1015081"/>
              </a:xfrm>
              <a:prstGeom prst="rect">
                <a:avLst/>
              </a:prstGeom>
              <a:noFill/>
            </p:spPr>
            <p:txBody>
              <a:bodyPr wrap="none" rtlCol="0">
                <a:spAutoFit/>
              </a:bodyPr>
              <a:lstStyle/>
              <a:p>
                <a:r>
                  <a:rPr lang="en-US" sz="1400" dirty="0">
                    <a:solidFill>
                      <a:schemeClr val="bg1"/>
                    </a:solidFill>
                    <a:latin typeface="Cambria Math" panose="02040503050406030204" pitchFamily="18" charset="0"/>
                    <a:ea typeface="Cambria Math" panose="02040503050406030204" pitchFamily="18" charset="0"/>
                  </a:rPr>
                  <a:t>  Mesh</a:t>
                </a:r>
              </a:p>
              <a:p>
                <a:r>
                  <a:rPr lang="en-US" sz="1400" dirty="0">
                    <a:solidFill>
                      <a:schemeClr val="bg1"/>
                    </a:solidFill>
                    <a:latin typeface="Cambria Math" panose="02040503050406030204" pitchFamily="18" charset="0"/>
                    <a:ea typeface="Cambria Math" panose="02040503050406030204" pitchFamily="18" charset="0"/>
                  </a:rPr>
                  <a:t>Current</a:t>
                </a:r>
              </a:p>
              <a:p>
                <a:r>
                  <a:rPr lang="en-US" sz="1400" dirty="0">
                    <a:solidFill>
                      <a:schemeClr val="bg1"/>
                    </a:solidFill>
                    <a:latin typeface="Cambria Math" panose="02040503050406030204" pitchFamily="18" charset="0"/>
                    <a:ea typeface="Cambria Math" panose="02040503050406030204" pitchFamily="18" charset="0"/>
                  </a:rPr>
                  <a:t>      i</a:t>
                </a:r>
                <a:r>
                  <a:rPr lang="en-US" sz="1400" baseline="-25000" dirty="0">
                    <a:solidFill>
                      <a:schemeClr val="bg1"/>
                    </a:solidFill>
                    <a:latin typeface="Cambria Math" panose="02040503050406030204" pitchFamily="18" charset="0"/>
                    <a:ea typeface="Cambria Math" panose="02040503050406030204" pitchFamily="18" charset="0"/>
                  </a:rPr>
                  <a:t>1</a:t>
                </a:r>
                <a:endParaRPr lang="en-US" sz="1400" dirty="0">
                  <a:solidFill>
                    <a:schemeClr val="bg1"/>
                  </a:solidFill>
                  <a:latin typeface="Cambria Math" panose="02040503050406030204" pitchFamily="18" charset="0"/>
                  <a:ea typeface="Cambria Math" panose="02040503050406030204" pitchFamily="18" charset="0"/>
                </a:endParaRPr>
              </a:p>
            </p:txBody>
          </p:sp>
        </p:grpSp>
        <p:grpSp>
          <p:nvGrpSpPr>
            <p:cNvPr id="22" name="Group 21"/>
            <p:cNvGrpSpPr/>
            <p:nvPr/>
          </p:nvGrpSpPr>
          <p:grpSpPr>
            <a:xfrm>
              <a:off x="7484296" y="1183198"/>
              <a:ext cx="789927" cy="986195"/>
              <a:chOff x="7916921" y="4658238"/>
              <a:chExt cx="952829" cy="1355241"/>
            </a:xfrm>
          </p:grpSpPr>
          <p:sp>
            <p:nvSpPr>
              <p:cNvPr id="23" name="Oval 22"/>
              <p:cNvSpPr/>
              <p:nvPr/>
            </p:nvSpPr>
            <p:spPr bwMode="auto">
              <a:xfrm>
                <a:off x="7921684" y="4658238"/>
                <a:ext cx="904875" cy="1355241"/>
              </a:xfrm>
              <a:prstGeom prst="ellipse">
                <a:avLst/>
              </a:prstGeom>
              <a:noFill/>
              <a:ln>
                <a:solidFill>
                  <a:schemeClr val="bg1"/>
                </a:solidFill>
                <a:headEnd type="none" w="med" len="med"/>
                <a:tailEnd type="none" w="med" len="med"/>
              </a:ln>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300" dirty="0">
                  <a:solidFill>
                    <a:srgbClr val="FFFFFF"/>
                  </a:solidFill>
                  <a:effectLst>
                    <a:outerShdw blurRad="38100" dist="38100" dir="2700000" algn="tl">
                      <a:srgbClr val="000000">
                        <a:alpha val="43137"/>
                      </a:srgbClr>
                    </a:outerShdw>
                  </a:effectLst>
                  <a:latin typeface="Segoe" pitchFamily="34" charset="0"/>
                </a:endParaRPr>
              </a:p>
            </p:txBody>
          </p:sp>
          <p:cxnSp>
            <p:nvCxnSpPr>
              <p:cNvPr id="24" name="Straight Arrow Connector 23"/>
              <p:cNvCxnSpPr/>
              <p:nvPr/>
            </p:nvCxnSpPr>
            <p:spPr>
              <a:xfrm>
                <a:off x="8821798" y="5212036"/>
                <a:ext cx="9524" cy="12382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7916921" y="5335858"/>
                <a:ext cx="0" cy="445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930572" y="4954238"/>
                <a:ext cx="939178" cy="1015081"/>
              </a:xfrm>
              <a:prstGeom prst="rect">
                <a:avLst/>
              </a:prstGeom>
              <a:noFill/>
            </p:spPr>
            <p:txBody>
              <a:bodyPr wrap="none" rtlCol="0">
                <a:spAutoFit/>
              </a:bodyPr>
              <a:lstStyle/>
              <a:p>
                <a:r>
                  <a:rPr lang="en-US" sz="1400" dirty="0">
                    <a:solidFill>
                      <a:schemeClr val="bg1"/>
                    </a:solidFill>
                    <a:latin typeface="Cambria Math" panose="02040503050406030204" pitchFamily="18" charset="0"/>
                    <a:ea typeface="Cambria Math" panose="02040503050406030204" pitchFamily="18" charset="0"/>
                  </a:rPr>
                  <a:t>  Mesh</a:t>
                </a:r>
              </a:p>
              <a:p>
                <a:r>
                  <a:rPr lang="en-US" sz="1400" dirty="0">
                    <a:solidFill>
                      <a:schemeClr val="bg1"/>
                    </a:solidFill>
                    <a:latin typeface="Cambria Math" panose="02040503050406030204" pitchFamily="18" charset="0"/>
                    <a:ea typeface="Cambria Math" panose="02040503050406030204" pitchFamily="18" charset="0"/>
                  </a:rPr>
                  <a:t>Current</a:t>
                </a:r>
              </a:p>
              <a:p>
                <a:r>
                  <a:rPr lang="en-US" sz="1400" dirty="0">
                    <a:solidFill>
                      <a:schemeClr val="bg1"/>
                    </a:solidFill>
                    <a:latin typeface="Cambria Math" panose="02040503050406030204" pitchFamily="18" charset="0"/>
                    <a:ea typeface="Cambria Math" panose="02040503050406030204" pitchFamily="18" charset="0"/>
                  </a:rPr>
                  <a:t>      i</a:t>
                </a:r>
                <a:r>
                  <a:rPr lang="en-US" sz="1400" baseline="-25000" dirty="0">
                    <a:solidFill>
                      <a:schemeClr val="bg1"/>
                    </a:solidFill>
                    <a:latin typeface="Cambria Math" panose="02040503050406030204" pitchFamily="18" charset="0"/>
                    <a:ea typeface="Cambria Math" panose="02040503050406030204" pitchFamily="18" charset="0"/>
                  </a:rPr>
                  <a:t>2</a:t>
                </a:r>
                <a:endParaRPr lang="en-US" sz="1400" dirty="0">
                  <a:solidFill>
                    <a:schemeClr val="bg1"/>
                  </a:solidFill>
                  <a:latin typeface="Cambria Math" panose="02040503050406030204" pitchFamily="18" charset="0"/>
                  <a:ea typeface="Cambria Math" panose="02040503050406030204" pitchFamily="18" charset="0"/>
                </a:endParaRPr>
              </a:p>
            </p:txBody>
          </p:sp>
        </p:grpSp>
      </p:grpSp>
      <p:pic>
        <p:nvPicPr>
          <p:cNvPr id="4" name="Picture 3">
            <a:extLst>
              <a:ext uri="{FF2B5EF4-FFF2-40B4-BE49-F238E27FC236}">
                <a16:creationId xmlns:a16="http://schemas.microsoft.com/office/drawing/2014/main" id="{2FEE230C-C2D4-4FED-9C66-D25FE61DE258}"/>
              </a:ext>
            </a:extLst>
          </p:cNvPr>
          <p:cNvPicPr>
            <a:picLocks noChangeAspect="1"/>
          </p:cNvPicPr>
          <p:nvPr/>
        </p:nvPicPr>
        <p:blipFill>
          <a:blip r:embed="rId4"/>
          <a:stretch>
            <a:fillRect/>
          </a:stretch>
        </p:blipFill>
        <p:spPr>
          <a:xfrm>
            <a:off x="432208" y="4439278"/>
            <a:ext cx="1792368" cy="2268821"/>
          </a:xfrm>
          <a:prstGeom prst="rect">
            <a:avLst/>
          </a:prstGeom>
        </p:spPr>
      </p:pic>
    </p:spTree>
    <p:extLst>
      <p:ext uri="{BB962C8B-B14F-4D97-AF65-F5344CB8AC3E}">
        <p14:creationId xmlns:p14="http://schemas.microsoft.com/office/powerpoint/2010/main" val="995474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
                                            <p:txEl>
                                              <p:pRg st="5" end="5"/>
                                            </p:txEl>
                                          </p:spTgt>
                                        </p:tgtEl>
                                        <p:attrNameLst>
                                          <p:attrName>style.visibility</p:attrName>
                                        </p:attrNameLst>
                                      </p:cBhvr>
                                      <p:to>
                                        <p:strVal val="visible"/>
                                      </p:to>
                                    </p:set>
                                    <p:anim calcmode="lin" valueType="num">
                                      <p:cBhvr additive="base">
                                        <p:cTn id="7" dur="500" fill="hold"/>
                                        <p:tgtEl>
                                          <p:spTgt spid="26">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6">
                                            <p:txEl>
                                              <p:pRg st="5" end="5"/>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6">
                                            <p:txEl>
                                              <p:pRg st="6" end="6"/>
                                            </p:txEl>
                                          </p:spTgt>
                                        </p:tgtEl>
                                        <p:attrNameLst>
                                          <p:attrName>style.visibility</p:attrName>
                                        </p:attrNameLst>
                                      </p:cBhvr>
                                      <p:to>
                                        <p:strVal val="visible"/>
                                      </p:to>
                                    </p:set>
                                    <p:anim calcmode="lin" valueType="num">
                                      <p:cBhvr additive="base">
                                        <p:cTn id="11" dur="500" fill="hold"/>
                                        <p:tgtEl>
                                          <p:spTgt spid="26">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6">
                                            <p:txEl>
                                              <p:pRg st="6" end="6"/>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6">
                                            <p:txEl>
                                              <p:pRg st="7" end="7"/>
                                            </p:txEl>
                                          </p:spTgt>
                                        </p:tgtEl>
                                        <p:attrNameLst>
                                          <p:attrName>style.visibility</p:attrName>
                                        </p:attrNameLst>
                                      </p:cBhvr>
                                      <p:to>
                                        <p:strVal val="visible"/>
                                      </p:to>
                                    </p:set>
                                    <p:anim calcmode="lin" valueType="num">
                                      <p:cBhvr additive="base">
                                        <p:cTn id="15" dur="500" fill="hold"/>
                                        <p:tgtEl>
                                          <p:spTgt spid="26">
                                            <p:txEl>
                                              <p:pRg st="7" end="7"/>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6">
                                            <p:txEl>
                                              <p:pRg st="7" end="7"/>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6">
                                            <p:txEl>
                                              <p:pRg st="8" end="8"/>
                                            </p:txEl>
                                          </p:spTgt>
                                        </p:tgtEl>
                                        <p:attrNameLst>
                                          <p:attrName>style.visibility</p:attrName>
                                        </p:attrNameLst>
                                      </p:cBhvr>
                                      <p:to>
                                        <p:strVal val="visible"/>
                                      </p:to>
                                    </p:set>
                                    <p:anim calcmode="lin" valueType="num">
                                      <p:cBhvr additive="base">
                                        <p:cTn id="19" dur="500" fill="hold"/>
                                        <p:tgtEl>
                                          <p:spTgt spid="26">
                                            <p:txEl>
                                              <p:pRg st="8" end="8"/>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6">
                                            <p:txEl>
                                              <p:pRg st="8" end="8"/>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6">
                                            <p:txEl>
                                              <p:pRg st="9" end="9"/>
                                            </p:txEl>
                                          </p:spTgt>
                                        </p:tgtEl>
                                        <p:attrNameLst>
                                          <p:attrName>style.visibility</p:attrName>
                                        </p:attrNameLst>
                                      </p:cBhvr>
                                      <p:to>
                                        <p:strVal val="visible"/>
                                      </p:to>
                                    </p:set>
                                    <p:anim calcmode="lin" valueType="num">
                                      <p:cBhvr additive="base">
                                        <p:cTn id="23" dur="500" fill="hold"/>
                                        <p:tgtEl>
                                          <p:spTgt spid="26">
                                            <p:txEl>
                                              <p:pRg st="9" end="9"/>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6">
                                            <p:txEl>
                                              <p:pRg st="9" end="9"/>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6">
                                            <p:txEl>
                                              <p:pRg st="10" end="10"/>
                                            </p:txEl>
                                          </p:spTgt>
                                        </p:tgtEl>
                                        <p:attrNameLst>
                                          <p:attrName>style.visibility</p:attrName>
                                        </p:attrNameLst>
                                      </p:cBhvr>
                                      <p:to>
                                        <p:strVal val="visible"/>
                                      </p:to>
                                    </p:set>
                                    <p:anim calcmode="lin" valueType="num">
                                      <p:cBhvr additive="base">
                                        <p:cTn id="27" dur="500" fill="hold"/>
                                        <p:tgtEl>
                                          <p:spTgt spid="26">
                                            <p:txEl>
                                              <p:pRg st="10" end="1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6">
                                            <p:txEl>
                                              <p:pRg st="10" end="10"/>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6">
                                            <p:txEl>
                                              <p:pRg st="11" end="11"/>
                                            </p:txEl>
                                          </p:spTgt>
                                        </p:tgtEl>
                                        <p:attrNameLst>
                                          <p:attrName>style.visibility</p:attrName>
                                        </p:attrNameLst>
                                      </p:cBhvr>
                                      <p:to>
                                        <p:strVal val="visible"/>
                                      </p:to>
                                    </p:set>
                                    <p:anim calcmode="lin" valueType="num">
                                      <p:cBhvr additive="base">
                                        <p:cTn id="31" dur="500" fill="hold"/>
                                        <p:tgtEl>
                                          <p:spTgt spid="26">
                                            <p:txEl>
                                              <p:pRg st="11" end="1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6">
                                            <p:txEl>
                                              <p:pRg st="11" end="11"/>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6">
                                            <p:txEl>
                                              <p:pRg st="12" end="12"/>
                                            </p:txEl>
                                          </p:spTgt>
                                        </p:tgtEl>
                                        <p:attrNameLst>
                                          <p:attrName>style.visibility</p:attrName>
                                        </p:attrNameLst>
                                      </p:cBhvr>
                                      <p:to>
                                        <p:strVal val="visible"/>
                                      </p:to>
                                    </p:set>
                                    <p:anim calcmode="lin" valueType="num">
                                      <p:cBhvr additive="base">
                                        <p:cTn id="35" dur="500" fill="hold"/>
                                        <p:tgtEl>
                                          <p:spTgt spid="26">
                                            <p:txEl>
                                              <p:pRg st="12" end="12"/>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6">
                                            <p:txEl>
                                              <p:pRg st="12" end="12"/>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6">
                                            <p:txEl>
                                              <p:pRg st="13" end="13"/>
                                            </p:txEl>
                                          </p:spTgt>
                                        </p:tgtEl>
                                        <p:attrNameLst>
                                          <p:attrName>style.visibility</p:attrName>
                                        </p:attrNameLst>
                                      </p:cBhvr>
                                      <p:to>
                                        <p:strVal val="visible"/>
                                      </p:to>
                                    </p:set>
                                    <p:anim calcmode="lin" valueType="num">
                                      <p:cBhvr additive="base">
                                        <p:cTn id="39" dur="500" fill="hold"/>
                                        <p:tgtEl>
                                          <p:spTgt spid="26">
                                            <p:txEl>
                                              <p:pRg st="13" end="13"/>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6">
                                            <p:txEl>
                                              <p:pRg st="13" end="13"/>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6">
                                            <p:txEl>
                                              <p:pRg st="14" end="14"/>
                                            </p:txEl>
                                          </p:spTgt>
                                        </p:tgtEl>
                                        <p:attrNameLst>
                                          <p:attrName>style.visibility</p:attrName>
                                        </p:attrNameLst>
                                      </p:cBhvr>
                                      <p:to>
                                        <p:strVal val="visible"/>
                                      </p:to>
                                    </p:set>
                                    <p:anim calcmode="lin" valueType="num">
                                      <p:cBhvr additive="base">
                                        <p:cTn id="43" dur="500" fill="hold"/>
                                        <p:tgtEl>
                                          <p:spTgt spid="26">
                                            <p:txEl>
                                              <p:pRg st="14" end="1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6">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additive="base">
                                        <p:cTn id="49" dur="500" fill="hold"/>
                                        <p:tgtEl>
                                          <p:spTgt spid="4"/>
                                        </p:tgtEl>
                                        <p:attrNameLst>
                                          <p:attrName>ppt_x</p:attrName>
                                        </p:attrNameLst>
                                      </p:cBhvr>
                                      <p:tavLst>
                                        <p:tav tm="0">
                                          <p:val>
                                            <p:strVal val="#ppt_x"/>
                                          </p:val>
                                        </p:tav>
                                        <p:tav tm="100000">
                                          <p:val>
                                            <p:strVal val="#ppt_x"/>
                                          </p:val>
                                        </p:tav>
                                      </p:tavLst>
                                    </p:anim>
                                    <p:anim calcmode="lin" valueType="num">
                                      <p:cBhvr additive="base">
                                        <p:cTn id="5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6">
                                            <p:txEl>
                                              <p:pRg st="15" end="15"/>
                                            </p:txEl>
                                          </p:spTgt>
                                        </p:tgtEl>
                                        <p:attrNameLst>
                                          <p:attrName>style.visibility</p:attrName>
                                        </p:attrNameLst>
                                      </p:cBhvr>
                                      <p:to>
                                        <p:strVal val="visible"/>
                                      </p:to>
                                    </p:set>
                                    <p:anim calcmode="lin" valueType="num">
                                      <p:cBhvr additive="base">
                                        <p:cTn id="55" dur="500" fill="hold"/>
                                        <p:tgtEl>
                                          <p:spTgt spid="26">
                                            <p:txEl>
                                              <p:pRg st="15" end="15"/>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6">
                                            <p:txEl>
                                              <p:pRg st="15" end="15"/>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26">
                                            <p:txEl>
                                              <p:pRg st="16" end="16"/>
                                            </p:txEl>
                                          </p:spTgt>
                                        </p:tgtEl>
                                        <p:attrNameLst>
                                          <p:attrName>style.visibility</p:attrName>
                                        </p:attrNameLst>
                                      </p:cBhvr>
                                      <p:to>
                                        <p:strVal val="visible"/>
                                      </p:to>
                                    </p:set>
                                    <p:anim calcmode="lin" valueType="num">
                                      <p:cBhvr additive="base">
                                        <p:cTn id="59" dur="500" fill="hold"/>
                                        <p:tgtEl>
                                          <p:spTgt spid="26">
                                            <p:txEl>
                                              <p:pRg st="16" end="16"/>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6">
                                            <p:txEl>
                                              <p:pRg st="16" end="16"/>
                                            </p:txEl>
                                          </p:spTgt>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26">
                                            <p:txEl>
                                              <p:pRg st="17" end="17"/>
                                            </p:txEl>
                                          </p:spTgt>
                                        </p:tgtEl>
                                        <p:attrNameLst>
                                          <p:attrName>style.visibility</p:attrName>
                                        </p:attrNameLst>
                                      </p:cBhvr>
                                      <p:to>
                                        <p:strVal val="visible"/>
                                      </p:to>
                                    </p:set>
                                    <p:anim calcmode="lin" valueType="num">
                                      <p:cBhvr additive="base">
                                        <p:cTn id="63" dur="500" fill="hold"/>
                                        <p:tgtEl>
                                          <p:spTgt spid="26">
                                            <p:txEl>
                                              <p:pRg st="17" end="17"/>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26">
                                            <p:txEl>
                                              <p:pRg st="17" end="17"/>
                                            </p:txEl>
                                          </p:spTgt>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26">
                                            <p:txEl>
                                              <p:pRg st="18" end="18"/>
                                            </p:txEl>
                                          </p:spTgt>
                                        </p:tgtEl>
                                        <p:attrNameLst>
                                          <p:attrName>style.visibility</p:attrName>
                                        </p:attrNameLst>
                                      </p:cBhvr>
                                      <p:to>
                                        <p:strVal val="visible"/>
                                      </p:to>
                                    </p:set>
                                    <p:anim calcmode="lin" valueType="num">
                                      <p:cBhvr additive="base">
                                        <p:cTn id="67" dur="500" fill="hold"/>
                                        <p:tgtEl>
                                          <p:spTgt spid="26">
                                            <p:txEl>
                                              <p:pRg st="18" end="18"/>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26">
                                            <p:txEl>
                                              <p:pRg st="18" end="18"/>
                                            </p:txEl>
                                          </p:spTgt>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26">
                                            <p:txEl>
                                              <p:pRg st="19" end="19"/>
                                            </p:txEl>
                                          </p:spTgt>
                                        </p:tgtEl>
                                        <p:attrNameLst>
                                          <p:attrName>style.visibility</p:attrName>
                                        </p:attrNameLst>
                                      </p:cBhvr>
                                      <p:to>
                                        <p:strVal val="visible"/>
                                      </p:to>
                                    </p:set>
                                    <p:anim calcmode="lin" valueType="num">
                                      <p:cBhvr additive="base">
                                        <p:cTn id="71" dur="500" fill="hold"/>
                                        <p:tgtEl>
                                          <p:spTgt spid="26">
                                            <p:txEl>
                                              <p:pRg st="19" end="19"/>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26">
                                            <p:txEl>
                                              <p:pRg st="19" end="19"/>
                                            </p:txEl>
                                          </p:spTgt>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26">
                                            <p:txEl>
                                              <p:pRg st="20" end="20"/>
                                            </p:txEl>
                                          </p:spTgt>
                                        </p:tgtEl>
                                        <p:attrNameLst>
                                          <p:attrName>style.visibility</p:attrName>
                                        </p:attrNameLst>
                                      </p:cBhvr>
                                      <p:to>
                                        <p:strVal val="visible"/>
                                      </p:to>
                                    </p:set>
                                    <p:anim calcmode="lin" valueType="num">
                                      <p:cBhvr additive="base">
                                        <p:cTn id="75" dur="500" fill="hold"/>
                                        <p:tgtEl>
                                          <p:spTgt spid="26">
                                            <p:txEl>
                                              <p:pRg st="20" end="2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26">
                                            <p:txEl>
                                              <p:pRg st="20" end="2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6288" y="-3330"/>
            <a:ext cx="7173884" cy="533400"/>
          </a:xfrm>
        </p:spPr>
        <p:txBody>
          <a:bodyPr>
            <a:noAutofit/>
          </a:bodyPr>
          <a:lstStyle/>
          <a:p>
            <a:pPr algn="ctr"/>
            <a:r>
              <a:rPr lang="en-US" sz="4000" dirty="0"/>
              <a:t>Mesh (Loop) Analysis Example 3</a:t>
            </a:r>
          </a:p>
        </p:txBody>
      </p:sp>
      <mc:AlternateContent xmlns:mc="http://schemas.openxmlformats.org/markup-compatibility/2006" xmlns:a14="http://schemas.microsoft.com/office/drawing/2010/main">
        <mc:Choice Requires="a14">
          <p:sp>
            <p:nvSpPr>
              <p:cNvPr id="26" name="Rectangle 25"/>
              <p:cNvSpPr/>
              <p:nvPr/>
            </p:nvSpPr>
            <p:spPr>
              <a:xfrm>
                <a:off x="314633" y="674376"/>
                <a:ext cx="11552903" cy="5950155"/>
              </a:xfrm>
              <a:prstGeom prst="rect">
                <a:avLst/>
              </a:prstGeom>
              <a:solidFill>
                <a:schemeClr val="tx1">
                  <a:lumMod val="95000"/>
                </a:schemeClr>
              </a:solidFill>
              <a:ln w="38100" cmpd="thickThin">
                <a:solidFill>
                  <a:schemeClr val="accent1"/>
                </a:solidFill>
              </a:ln>
            </p:spPr>
            <p:txBody>
              <a:bodyPr wrap="square">
                <a:spAutoFit/>
              </a:bodyPr>
              <a:lstStyle/>
              <a:p>
                <a:pPr marL="342900" indent="-342900">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Determine current in resistor R1,i.e. i</a:t>
                </a:r>
                <a:r>
                  <a:rPr lang="en-US" baseline="-25000"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R1</a:t>
                </a:r>
                <a:r>
                  <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 in adjacent circuit </a:t>
                </a:r>
              </a:p>
              <a:p>
                <a:r>
                  <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Using </a:t>
                </a:r>
                <a:r>
                  <a:rPr lang="en-US" b="1"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mesh analysis</a:t>
                </a:r>
                <a:r>
                  <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a:t>
                </a:r>
              </a:p>
              <a:p>
                <a:pPr>
                  <a:lnSpc>
                    <a:spcPct val="107000"/>
                  </a:lnSpc>
                  <a:spcBef>
                    <a:spcPts val="0"/>
                  </a:spcBef>
                  <a:spcAft>
                    <a:spcPts val="1200"/>
                  </a:spcAft>
                </a:pPr>
                <a:endPar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endParaRPr>
              </a:p>
              <a:p>
                <a:pPr>
                  <a:lnSpc>
                    <a:spcPct val="107000"/>
                  </a:lnSpc>
                  <a:spcBef>
                    <a:spcPts val="0"/>
                  </a:spcBef>
                  <a:spcAft>
                    <a:spcPts val="1200"/>
                  </a:spcAft>
                </a:pPr>
                <a:r>
                  <a:rPr lang="en-US" b="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Mesh 1:</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-v</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s1</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1</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R1 +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1</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R2 –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R2 = 0.   </a:t>
                </a:r>
              </a:p>
              <a:p>
                <a:pPr>
                  <a:lnSpc>
                    <a:spcPct val="107000"/>
                  </a:lnSpc>
                  <a:spcBef>
                    <a:spcPts val="0"/>
                  </a:spcBef>
                  <a:spcAft>
                    <a:spcPts val="1200"/>
                  </a:spcAft>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(R1 + R2)i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1</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R2i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15 V.  </a:t>
                </a:r>
              </a:p>
              <a:p>
                <a:pPr>
                  <a:lnSpc>
                    <a:spcPct val="107000"/>
                  </a:lnSpc>
                  <a:spcBef>
                    <a:spcPts val="0"/>
                  </a:spcBef>
                  <a:spcAft>
                    <a:spcPts val="0"/>
                  </a:spcAft>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410i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1</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- 270i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+ 0i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3 </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15.</a:t>
                </a: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endParaRPr>
              </a:p>
              <a:p>
                <a:pPr>
                  <a:lnSpc>
                    <a:spcPct val="107000"/>
                  </a:lnSpc>
                  <a:spcBef>
                    <a:spcPts val="0"/>
                  </a:spcBef>
                  <a:spcAft>
                    <a:spcPts val="1200"/>
                  </a:spcAft>
                </a:pPr>
                <a:r>
                  <a:rPr lang="en-US" b="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Mesh 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R2 –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1</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R2 +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R3 +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R4 –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3</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R4 = 0.</a:t>
                </a:r>
              </a:p>
              <a:p>
                <a:pPr>
                  <a:lnSpc>
                    <a:spcPct val="107000"/>
                  </a:lnSpc>
                  <a:spcBef>
                    <a:spcPts val="0"/>
                  </a:spcBef>
                  <a:spcAft>
                    <a:spcPts val="1200"/>
                  </a:spcAft>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-R2i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1</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(R2 + R3 + R4)i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R4i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3 </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0,   </a:t>
                </a:r>
              </a:p>
              <a:p>
                <a:pPr>
                  <a:lnSpc>
                    <a:spcPct val="107000"/>
                  </a:lnSpc>
                  <a:spcBef>
                    <a:spcPts val="0"/>
                  </a:spcBef>
                  <a:spcAft>
                    <a:spcPts val="1200"/>
                  </a:spcAft>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-270i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1</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+ 840i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470i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3 </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0.</a:t>
                </a:r>
              </a:p>
              <a:p>
                <a:pPr>
                  <a:lnSpc>
                    <a:spcPct val="107000"/>
                  </a:lnSpc>
                  <a:spcBef>
                    <a:spcPts val="0"/>
                  </a:spcBef>
                  <a:spcAft>
                    <a:spcPts val="1200"/>
                  </a:spcAft>
                </a:pPr>
                <a:r>
                  <a:rPr lang="en-US" b="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Mesh 3:</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3</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R4 –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R4 +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3</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R5 + v</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s2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0,  -R4i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(R4 + R5)i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3 </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-10 V,   </a:t>
                </a:r>
              </a:p>
              <a:p>
                <a:pPr algn="ctr">
                  <a:lnSpc>
                    <a:spcPct val="107000"/>
                  </a:lnSpc>
                  <a:spcBef>
                    <a:spcPts val="0"/>
                  </a:spcBef>
                  <a:spcAft>
                    <a:spcPts val="1200"/>
                  </a:spcAft>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0i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1</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- 470i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+ 590i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3 </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-10.</a:t>
                </a:r>
              </a:p>
              <a:p>
                <a:pPr>
                  <a:lnSpc>
                    <a:spcPct val="107000"/>
                  </a:lnSpc>
                </a:pPr>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Matrix form:  </a:t>
                </a:r>
                <a:r>
                  <a:rPr lang="en-US" b="1" dirty="0">
                    <a:solidFill>
                      <a:schemeClr val="bg1"/>
                    </a:solidFill>
                    <a:latin typeface="Cambria Math" panose="02040503050406030204" pitchFamily="18" charset="0"/>
                    <a:ea typeface="Cambria Math" panose="02040503050406030204" pitchFamily="18" charset="0"/>
                    <a:cs typeface="Arial" panose="020B0604020202020204" pitchFamily="34" charset="0"/>
                  </a:rPr>
                  <a:t>Ax</a:t>
                </a:r>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 = </a:t>
                </a:r>
                <a:r>
                  <a:rPr lang="en-US" b="1" dirty="0">
                    <a:solidFill>
                      <a:schemeClr val="bg1"/>
                    </a:solidFill>
                    <a:latin typeface="Cambria Math" panose="02040503050406030204" pitchFamily="18" charset="0"/>
                    <a:ea typeface="Cambria Math" panose="02040503050406030204" pitchFamily="18" charset="0"/>
                    <a:cs typeface="Arial" panose="020B0604020202020204" pitchFamily="34" charset="0"/>
                  </a:rPr>
                  <a:t>b</a:t>
                </a:r>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m>
                          <m:mPr>
                            <m:mcs>
                              <m:mc>
                                <m:mcPr>
                                  <m:count m:val="3"/>
                                  <m:mcJc m:val="center"/>
                                </m:mcPr>
                              </m:mc>
                            </m:mcs>
                            <m:ctrlP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mPr>
                          <m:mr>
                            <m:e>
                              <m:r>
                                <m:rPr>
                                  <m:brk m:alnAt="7"/>
                                </m:rP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4</m:t>
                              </m:r>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10</m:t>
                              </m:r>
                            </m:e>
                            <m:e>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−270</m:t>
                              </m:r>
                            </m:e>
                            <m:e>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0</m:t>
                              </m:r>
                            </m:e>
                          </m:mr>
                          <m:mr>
                            <m:e>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−270</m:t>
                              </m:r>
                            </m:e>
                            <m:e>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840</m:t>
                              </m:r>
                            </m:e>
                            <m:e>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−470</m:t>
                              </m:r>
                            </m:e>
                          </m:mr>
                          <m:mr>
                            <m:e>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0</m:t>
                              </m:r>
                            </m:e>
                            <m:e>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−470</m:t>
                              </m:r>
                            </m:e>
                            <m:e>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590</m:t>
                              </m:r>
                            </m:e>
                          </m:mr>
                        </m:m>
                      </m:e>
                    </m:d>
                    <m:d>
                      <m:dPr>
                        <m:begChr m:val="["/>
                        <m:endChr m:val="]"/>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m>
                          <m:mPr>
                            <m:mcs>
                              <m:mc>
                                <m:mcPr>
                                  <m:count m:val="1"/>
                                  <m:mcJc m:val="center"/>
                                </m:mcPr>
                              </m:mc>
                            </m:mcs>
                            <m:ctrlPr>
                              <a:rPr lang="en-US"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mPr>
                          <m:mr>
                            <m:e>
                              <m:sSub>
                                <m:sSubPr>
                                  <m:ctrlPr>
                                    <a:rPr lang="en-US"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i</m:t>
                                  </m:r>
                                </m:e>
                                <m:sub>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1</m:t>
                                  </m:r>
                                </m:sub>
                              </m:sSub>
                            </m:e>
                          </m:mr>
                          <m:mr>
                            <m:e>
                              <m:sSub>
                                <m:sSubPr>
                                  <m:ctrlPr>
                                    <a:rPr lang="en-US"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i</m:t>
                                  </m:r>
                                </m:e>
                                <m:sub>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2</m:t>
                                  </m:r>
                                </m:sub>
                              </m:sSub>
                            </m:e>
                          </m:mr>
                          <m:mr>
                            <m:e>
                              <m:sSub>
                                <m:sSubPr>
                                  <m:ctrlPr>
                                    <a:rPr lang="en-US"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i</m:t>
                                  </m:r>
                                </m:e>
                                <m:sub>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3</m:t>
                                  </m:r>
                                </m:sub>
                              </m:sSub>
                            </m:e>
                          </m:mr>
                        </m:m>
                      </m:e>
                    </m:d>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m>
                          <m:mPr>
                            <m:mcs>
                              <m:mc>
                                <m:mcPr>
                                  <m:count m:val="1"/>
                                  <m:mcJc m:val="center"/>
                                </m:mcPr>
                              </m:mc>
                            </m:mcs>
                            <m:ctrlPr>
                              <a:rPr lang="en-US"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mPr>
                          <m:mr>
                            <m:e>
                              <m:r>
                                <m:rPr>
                                  <m:brk m:alnAt="7"/>
                                </m:rP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1</m:t>
                              </m:r>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5</m:t>
                              </m:r>
                            </m:e>
                          </m:mr>
                          <m:mr>
                            <m:e>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0</m:t>
                              </m:r>
                            </m:e>
                          </m:mr>
                          <m:mr>
                            <m:e>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−10</m:t>
                              </m:r>
                            </m:e>
                          </m:mr>
                        </m:m>
                      </m:e>
                    </m:d>
                  </m:oMath>
                </a14:m>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    </a:t>
                </a:r>
                <a:r>
                  <a:rPr lang="en-US" b="1" dirty="0">
                    <a:solidFill>
                      <a:schemeClr val="bg1"/>
                    </a:solidFill>
                    <a:latin typeface="Cambria Math" panose="02040503050406030204" pitchFamily="18" charset="0"/>
                    <a:ea typeface="Cambria Math" panose="02040503050406030204" pitchFamily="18" charset="0"/>
                    <a:cs typeface="Arial" panose="020B0604020202020204" pitchFamily="34" charset="0"/>
                  </a:rPr>
                  <a:t>x</a:t>
                </a:r>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 = </a:t>
                </a:r>
                <a:r>
                  <a:rPr lang="en-US" b="1" dirty="0">
                    <a:solidFill>
                      <a:schemeClr val="bg1"/>
                    </a:solidFill>
                    <a:latin typeface="Cambria Math" panose="02040503050406030204" pitchFamily="18" charset="0"/>
                    <a:ea typeface="Cambria Math" panose="02040503050406030204" pitchFamily="18" charset="0"/>
                    <a:cs typeface="Arial" panose="020B0604020202020204" pitchFamily="34" charset="0"/>
                  </a:rPr>
                  <a:t>A</a:t>
                </a:r>
                <a:r>
                  <a:rPr lang="en-US" b="1" baseline="30000" dirty="0">
                    <a:solidFill>
                      <a:schemeClr val="bg1"/>
                    </a:solidFill>
                    <a:latin typeface="Cambria Math" panose="02040503050406030204" pitchFamily="18" charset="0"/>
                    <a:ea typeface="Cambria Math" panose="02040503050406030204" pitchFamily="18" charset="0"/>
                    <a:cs typeface="Arial" panose="020B0604020202020204" pitchFamily="34" charset="0"/>
                  </a:rPr>
                  <a:t>-1</a:t>
                </a:r>
                <a:r>
                  <a:rPr lang="en-US" b="1" dirty="0">
                    <a:solidFill>
                      <a:schemeClr val="bg1"/>
                    </a:solidFill>
                    <a:latin typeface="Cambria Math" panose="02040503050406030204" pitchFamily="18" charset="0"/>
                    <a:ea typeface="Cambria Math" panose="02040503050406030204" pitchFamily="18" charset="0"/>
                    <a:cs typeface="Arial" panose="020B0604020202020204" pitchFamily="34" charset="0"/>
                  </a:rPr>
                  <a:t>b</a:t>
                </a:r>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a:t>
                </a:r>
              </a:p>
              <a:p>
                <a:pPr>
                  <a:lnSpc>
                    <a:spcPct val="107000"/>
                  </a:lnSpc>
                  <a:spcBef>
                    <a:spcPts val="0"/>
                  </a:spcBef>
                  <a:spcAft>
                    <a:spcPts val="0"/>
                  </a:spcAft>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a:t>
                </a:r>
              </a:p>
            </p:txBody>
          </p:sp>
        </mc:Choice>
        <mc:Fallback xmlns="">
          <p:sp>
            <p:nvSpPr>
              <p:cNvPr id="26" name="Rectangle 25"/>
              <p:cNvSpPr>
                <a:spLocks noRot="1" noChangeAspect="1" noMove="1" noResize="1" noEditPoints="1" noAdjustHandles="1" noChangeArrowheads="1" noChangeShapeType="1" noTextEdit="1"/>
              </p:cNvSpPr>
              <p:nvPr/>
            </p:nvSpPr>
            <p:spPr>
              <a:xfrm>
                <a:off x="314633" y="674376"/>
                <a:ext cx="11552903" cy="5950155"/>
              </a:xfrm>
              <a:prstGeom prst="rect">
                <a:avLst/>
              </a:prstGeom>
              <a:blipFill>
                <a:blip r:embed="rId3"/>
                <a:stretch>
                  <a:fillRect l="-316" t="-407"/>
                </a:stretch>
              </a:blipFill>
              <a:ln w="38100" cmpd="thickThin">
                <a:solidFill>
                  <a:schemeClr val="accent1"/>
                </a:solidFill>
              </a:ln>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6726140" y="759574"/>
            <a:ext cx="5052905" cy="2209767"/>
          </a:xfrm>
          <a:prstGeom prst="rect">
            <a:avLst/>
          </a:prstGeom>
        </p:spPr>
      </p:pic>
    </p:spTree>
    <p:extLst>
      <p:ext uri="{BB962C8B-B14F-4D97-AF65-F5344CB8AC3E}">
        <p14:creationId xmlns:p14="http://schemas.microsoft.com/office/powerpoint/2010/main" val="3742505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
                                            <p:txEl>
                                              <p:pRg st="3" end="3"/>
                                            </p:txEl>
                                          </p:spTgt>
                                        </p:tgtEl>
                                        <p:attrNameLst>
                                          <p:attrName>style.visibility</p:attrName>
                                        </p:attrNameLst>
                                      </p:cBhvr>
                                      <p:to>
                                        <p:strVal val="visible"/>
                                      </p:to>
                                    </p:set>
                                    <p:anim calcmode="lin" valueType="num">
                                      <p:cBhvr additive="base">
                                        <p:cTn id="7" dur="500" fill="hold"/>
                                        <p:tgtEl>
                                          <p:spTgt spid="26">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6">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6">
                                            <p:txEl>
                                              <p:pRg st="4" end="4"/>
                                            </p:txEl>
                                          </p:spTgt>
                                        </p:tgtEl>
                                        <p:attrNameLst>
                                          <p:attrName>style.visibility</p:attrName>
                                        </p:attrNameLst>
                                      </p:cBhvr>
                                      <p:to>
                                        <p:strVal val="visible"/>
                                      </p:to>
                                    </p:set>
                                    <p:anim calcmode="lin" valueType="num">
                                      <p:cBhvr additive="base">
                                        <p:cTn id="11" dur="500" fill="hold"/>
                                        <p:tgtEl>
                                          <p:spTgt spid="26">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6">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6">
                                            <p:txEl>
                                              <p:pRg st="5" end="5"/>
                                            </p:txEl>
                                          </p:spTgt>
                                        </p:tgtEl>
                                        <p:attrNameLst>
                                          <p:attrName>style.visibility</p:attrName>
                                        </p:attrNameLst>
                                      </p:cBhvr>
                                      <p:to>
                                        <p:strVal val="visible"/>
                                      </p:to>
                                    </p:set>
                                    <p:anim calcmode="lin" valueType="num">
                                      <p:cBhvr additive="base">
                                        <p:cTn id="15" dur="500" fill="hold"/>
                                        <p:tgtEl>
                                          <p:spTgt spid="26">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6">
                                            <p:txEl>
                                              <p:pRg st="7" end="7"/>
                                            </p:txEl>
                                          </p:spTgt>
                                        </p:tgtEl>
                                        <p:attrNameLst>
                                          <p:attrName>style.visibility</p:attrName>
                                        </p:attrNameLst>
                                      </p:cBhvr>
                                      <p:to>
                                        <p:strVal val="visible"/>
                                      </p:to>
                                    </p:set>
                                    <p:anim calcmode="lin" valueType="num">
                                      <p:cBhvr additive="base">
                                        <p:cTn id="21" dur="500" fill="hold"/>
                                        <p:tgtEl>
                                          <p:spTgt spid="26">
                                            <p:txEl>
                                              <p:pRg st="7" end="7"/>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6">
                                            <p:txEl>
                                              <p:pRg st="7" end="7"/>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6">
                                            <p:txEl>
                                              <p:pRg st="8" end="8"/>
                                            </p:txEl>
                                          </p:spTgt>
                                        </p:tgtEl>
                                        <p:attrNameLst>
                                          <p:attrName>style.visibility</p:attrName>
                                        </p:attrNameLst>
                                      </p:cBhvr>
                                      <p:to>
                                        <p:strVal val="visible"/>
                                      </p:to>
                                    </p:set>
                                    <p:anim calcmode="lin" valueType="num">
                                      <p:cBhvr additive="base">
                                        <p:cTn id="25" dur="500" fill="hold"/>
                                        <p:tgtEl>
                                          <p:spTgt spid="26">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6">
                                            <p:txEl>
                                              <p:pRg st="8" end="8"/>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6">
                                            <p:txEl>
                                              <p:pRg st="9" end="9"/>
                                            </p:txEl>
                                          </p:spTgt>
                                        </p:tgtEl>
                                        <p:attrNameLst>
                                          <p:attrName>style.visibility</p:attrName>
                                        </p:attrNameLst>
                                      </p:cBhvr>
                                      <p:to>
                                        <p:strVal val="visible"/>
                                      </p:to>
                                    </p:set>
                                    <p:anim calcmode="lin" valueType="num">
                                      <p:cBhvr additive="base">
                                        <p:cTn id="29" dur="500" fill="hold"/>
                                        <p:tgtEl>
                                          <p:spTgt spid="26">
                                            <p:txEl>
                                              <p:pRg st="9" end="9"/>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6">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6">
                                            <p:txEl>
                                              <p:pRg st="10" end="10"/>
                                            </p:txEl>
                                          </p:spTgt>
                                        </p:tgtEl>
                                        <p:attrNameLst>
                                          <p:attrName>style.visibility</p:attrName>
                                        </p:attrNameLst>
                                      </p:cBhvr>
                                      <p:to>
                                        <p:strVal val="visible"/>
                                      </p:to>
                                    </p:set>
                                    <p:anim calcmode="lin" valueType="num">
                                      <p:cBhvr additive="base">
                                        <p:cTn id="35" dur="500" fill="hold"/>
                                        <p:tgtEl>
                                          <p:spTgt spid="26">
                                            <p:txEl>
                                              <p:pRg st="10" end="1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6">
                                            <p:txEl>
                                              <p:pRg st="10" end="10"/>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6">
                                            <p:txEl>
                                              <p:pRg st="11" end="11"/>
                                            </p:txEl>
                                          </p:spTgt>
                                        </p:tgtEl>
                                        <p:attrNameLst>
                                          <p:attrName>style.visibility</p:attrName>
                                        </p:attrNameLst>
                                      </p:cBhvr>
                                      <p:to>
                                        <p:strVal val="visible"/>
                                      </p:to>
                                    </p:set>
                                    <p:anim calcmode="lin" valueType="num">
                                      <p:cBhvr additive="base">
                                        <p:cTn id="39" dur="500" fill="hold"/>
                                        <p:tgtEl>
                                          <p:spTgt spid="26">
                                            <p:txEl>
                                              <p:pRg st="11" end="11"/>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6">
                                            <p:txEl>
                                              <p:pRg st="11" end="11"/>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6">
                                            <p:txEl>
                                              <p:pRg st="12" end="12"/>
                                            </p:txEl>
                                          </p:spTgt>
                                        </p:tgtEl>
                                        <p:attrNameLst>
                                          <p:attrName>style.visibility</p:attrName>
                                        </p:attrNameLst>
                                      </p:cBhvr>
                                      <p:to>
                                        <p:strVal val="visible"/>
                                      </p:to>
                                    </p:set>
                                    <p:anim calcmode="lin" valueType="num">
                                      <p:cBhvr additive="base">
                                        <p:cTn id="43" dur="500" fill="hold"/>
                                        <p:tgtEl>
                                          <p:spTgt spid="26">
                                            <p:txEl>
                                              <p:pRg st="12" end="1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6">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8851" y="0"/>
            <a:ext cx="6550429" cy="533400"/>
          </a:xfrm>
        </p:spPr>
        <p:txBody>
          <a:bodyPr>
            <a:noAutofit/>
          </a:bodyPr>
          <a:lstStyle/>
          <a:p>
            <a:pPr algn="ctr"/>
            <a:r>
              <a:rPr lang="en-US" sz="4400" dirty="0"/>
              <a:t>Barnyard Example</a:t>
            </a:r>
          </a:p>
        </p:txBody>
      </p:sp>
      <p:sp>
        <p:nvSpPr>
          <p:cNvPr id="8" name="Rectangle 7"/>
          <p:cNvSpPr/>
          <p:nvPr/>
        </p:nvSpPr>
        <p:spPr>
          <a:xfrm>
            <a:off x="559293" y="965075"/>
            <a:ext cx="11194741" cy="4742965"/>
          </a:xfrm>
          <a:prstGeom prst="rect">
            <a:avLst/>
          </a:prstGeom>
          <a:solidFill>
            <a:schemeClr val="tx1">
              <a:lumMod val="95000"/>
            </a:schemeClr>
          </a:solidFill>
          <a:ln w="38100" cmpd="thickThin">
            <a:solidFill>
              <a:schemeClr val="accent1"/>
            </a:solidFill>
          </a:ln>
        </p:spPr>
        <p:txBody>
          <a:bodyPr wrap="square">
            <a:spAutoFit/>
          </a:bodyPr>
          <a:lstStyle/>
          <a:p>
            <a:pPr>
              <a:lnSpc>
                <a:spcPct val="107000"/>
              </a:lnSpc>
              <a:spcBef>
                <a:spcPts val="0"/>
              </a:spcBef>
              <a:spcAft>
                <a:spcPts val="800"/>
              </a:spcAft>
            </a:pPr>
            <a:r>
              <a:rPr lang="en-US" dirty="0">
                <a:solidFill>
                  <a:schemeClr val="bg1"/>
                </a:solidFill>
                <a:latin typeface="Cambria Math" panose="02040503050406030204" pitchFamily="18" charset="0"/>
                <a:ea typeface="Cambria Math" panose="02040503050406030204" pitchFamily="18" charset="0"/>
              </a:rPr>
              <a:t>A farmer counts heads and feet of pigs and chickens in his barnyard, and get 17 heads and 40 feet. How many chickens and pigs does the farmer have?</a:t>
            </a:r>
          </a:p>
          <a:p>
            <a:pPr>
              <a:lnSpc>
                <a:spcPct val="107000"/>
              </a:lnSpc>
              <a:spcBef>
                <a:spcPts val="0"/>
              </a:spcBef>
              <a:spcAft>
                <a:spcPts val="800"/>
              </a:spcAft>
            </a:pPr>
            <a:endParaRPr lang="en-US" dirty="0">
              <a:solidFill>
                <a:schemeClr val="bg1"/>
              </a:solidFill>
              <a:latin typeface="Cambria Math" panose="02040503050406030204" pitchFamily="18" charset="0"/>
              <a:ea typeface="Cambria Math" panose="02040503050406030204" pitchFamily="18" charset="0"/>
            </a:endParaRPr>
          </a:p>
          <a:p>
            <a:pPr algn="ctr">
              <a:lnSpc>
                <a:spcPct val="107000"/>
              </a:lnSpc>
              <a:spcBef>
                <a:spcPts val="0"/>
              </a:spcBef>
              <a:spcAft>
                <a:spcPts val="0"/>
              </a:spcAft>
            </a:pPr>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Two Equations </a:t>
            </a:r>
            <a:r>
              <a:rPr lang="en-US" sz="1400" dirty="0">
                <a:solidFill>
                  <a:schemeClr val="bg1"/>
                </a:solidFill>
                <a:latin typeface="Cambria Math" panose="02040503050406030204" pitchFamily="18" charset="0"/>
                <a:ea typeface="Cambria Math" panose="02040503050406030204" pitchFamily="18" charset="0"/>
                <a:cs typeface="Arial" panose="020B0604020202020204" pitchFamily="34" charset="0"/>
                <a:sym typeface="Wingdings" panose="05000000000000000000" pitchFamily="2" charset="2"/>
              </a:rPr>
              <a:t></a:t>
            </a:r>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 Two Unknowns</a:t>
            </a:r>
          </a:p>
          <a:p>
            <a:pPr algn="ct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endParaRPr>
          </a:p>
          <a:p>
            <a:pPr>
              <a:lnSpc>
                <a:spcPct val="107000"/>
              </a:lnSpc>
              <a:spcBef>
                <a:spcPts val="0"/>
              </a:spcBef>
              <a:spcAft>
                <a:spcPts val="0"/>
              </a:spcAft>
            </a:pPr>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     pigs + chickens = 17. (Number of heads).  	</a:t>
            </a:r>
          </a:p>
          <a:p>
            <a:pPr>
              <a:lnSpc>
                <a:spcPct val="107000"/>
              </a:lnSpc>
              <a:spcBef>
                <a:spcPts val="0"/>
              </a:spcBef>
              <a:spcAft>
                <a:spcPts val="0"/>
              </a:spcAft>
            </a:pPr>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 4pigs + 2chickens = 40. (Number of feet).</a:t>
            </a: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endParaRPr>
          </a:p>
          <a:p>
            <a:pPr algn="ctr">
              <a:lnSpc>
                <a:spcPct val="107000"/>
              </a:lnSpc>
              <a:spcBef>
                <a:spcPts val="0"/>
              </a:spcBef>
              <a:spcAft>
                <a:spcPts val="0"/>
              </a:spcAft>
            </a:pPr>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Can Solve by Substitution</a:t>
            </a: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endParaRPr>
          </a:p>
          <a:p>
            <a:pPr>
              <a:lnSpc>
                <a:spcPct val="107000"/>
              </a:lnSpc>
              <a:spcBef>
                <a:spcPts val="0"/>
              </a:spcBef>
              <a:spcAft>
                <a:spcPts val="0"/>
              </a:spcAft>
            </a:pPr>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chickens = 17 – pigs. (Substitute this expression into 4pigs + 2chickens = 40.)</a:t>
            </a:r>
          </a:p>
          <a:p>
            <a:pPr>
              <a:lnSpc>
                <a:spcPct val="107000"/>
              </a:lnSpc>
              <a:spcBef>
                <a:spcPts val="0"/>
              </a:spcBef>
              <a:spcAft>
                <a:spcPts val="0"/>
              </a:spcAft>
            </a:pPr>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4pigs + 2(17 – pigs) = 40. 4pigs - 2pigs + 34 = 40. 2pigs = 6.               pigs = 3.</a:t>
            </a:r>
          </a:p>
          <a:p>
            <a:pPr>
              <a:lnSpc>
                <a:spcPct val="107000"/>
              </a:lnSpc>
              <a:spcBef>
                <a:spcPts val="0"/>
              </a:spcBef>
              <a:spcAft>
                <a:spcPts val="0"/>
              </a:spcAft>
            </a:pPr>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chickens = 17 – 3 = 14.				              chickens = 14.</a:t>
            </a: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endParaRPr>
          </a:p>
          <a:p>
            <a:pPr>
              <a:lnSpc>
                <a:spcPct val="107000"/>
              </a:lnSpc>
              <a:spcBef>
                <a:spcPts val="0"/>
              </a:spcBef>
              <a:spcAft>
                <a:spcPts val="0"/>
              </a:spcAft>
            </a:pPr>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Solution </a:t>
            </a:r>
            <a:r>
              <a:rPr lang="en-US" sz="1400" dirty="0">
                <a:solidFill>
                  <a:schemeClr val="bg1"/>
                </a:solidFill>
                <a:latin typeface="Cambria Math" panose="02040503050406030204" pitchFamily="18" charset="0"/>
                <a:ea typeface="Cambria Math" panose="02040503050406030204" pitchFamily="18" charset="0"/>
                <a:cs typeface="Arial" panose="020B0604020202020204" pitchFamily="34" charset="0"/>
                <a:sym typeface="Wingdings" panose="05000000000000000000" pitchFamily="2" charset="2"/>
              </a:rPr>
              <a:t></a:t>
            </a:r>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 (3 pigs, 14 chickens.)</a:t>
            </a:r>
          </a:p>
        </p:txBody>
      </p:sp>
    </p:spTree>
    <p:extLst>
      <p:ext uri="{BB962C8B-B14F-4D97-AF65-F5344CB8AC3E}">
        <p14:creationId xmlns:p14="http://schemas.microsoft.com/office/powerpoint/2010/main" val="3480391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 calcmode="lin" valueType="num">
                                      <p:cBhvr additive="base">
                                        <p:cTn id="7"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anim calcmode="lin" valueType="num">
                                      <p:cBhvr additive="base">
                                        <p:cTn id="1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anim calcmode="lin" valueType="num">
                                      <p:cBhvr additive="base">
                                        <p:cTn id="15"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anim calcmode="lin" valueType="num">
                                      <p:cBhvr additive="base">
                                        <p:cTn id="21"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7" end="7"/>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8">
                                            <p:txEl>
                                              <p:pRg st="9" end="9"/>
                                            </p:txEl>
                                          </p:spTgt>
                                        </p:tgtEl>
                                        <p:attrNameLst>
                                          <p:attrName>style.visibility</p:attrName>
                                        </p:attrNameLst>
                                      </p:cBhvr>
                                      <p:to>
                                        <p:strVal val="visible"/>
                                      </p:to>
                                    </p:set>
                                    <p:anim calcmode="lin" valueType="num">
                                      <p:cBhvr additive="base">
                                        <p:cTn id="25"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9" end="9"/>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8">
                                            <p:txEl>
                                              <p:pRg st="10" end="10"/>
                                            </p:txEl>
                                          </p:spTgt>
                                        </p:tgtEl>
                                        <p:attrNameLst>
                                          <p:attrName>style.visibility</p:attrName>
                                        </p:attrNameLst>
                                      </p:cBhvr>
                                      <p:to>
                                        <p:strVal val="visible"/>
                                      </p:to>
                                    </p:set>
                                    <p:anim calcmode="lin" valueType="num">
                                      <p:cBhvr additive="base">
                                        <p:cTn id="29"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
                                            <p:txEl>
                                              <p:pRg st="10" end="10"/>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8">
                                            <p:txEl>
                                              <p:pRg st="11" end="11"/>
                                            </p:txEl>
                                          </p:spTgt>
                                        </p:tgtEl>
                                        <p:attrNameLst>
                                          <p:attrName>style.visibility</p:attrName>
                                        </p:attrNameLst>
                                      </p:cBhvr>
                                      <p:to>
                                        <p:strVal val="visible"/>
                                      </p:to>
                                    </p:set>
                                    <p:anim calcmode="lin" valueType="num">
                                      <p:cBhvr additive="base">
                                        <p:cTn id="33"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8">
                                            <p:txEl>
                                              <p:pRg st="11" end="11"/>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8">
                                            <p:txEl>
                                              <p:pRg st="13" end="13"/>
                                            </p:txEl>
                                          </p:spTgt>
                                        </p:tgtEl>
                                        <p:attrNameLst>
                                          <p:attrName>style.visibility</p:attrName>
                                        </p:attrNameLst>
                                      </p:cBhvr>
                                      <p:to>
                                        <p:strVal val="visible"/>
                                      </p:to>
                                    </p:set>
                                    <p:anim calcmode="lin" valueType="num">
                                      <p:cBhvr additive="base">
                                        <p:cTn id="37" dur="500" fill="hold"/>
                                        <p:tgtEl>
                                          <p:spTgt spid="8">
                                            <p:txEl>
                                              <p:pRg st="13" end="1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1" y="-20249"/>
            <a:ext cx="9863052" cy="533400"/>
          </a:xfrm>
        </p:spPr>
        <p:txBody>
          <a:bodyPr>
            <a:noAutofit/>
          </a:bodyPr>
          <a:lstStyle/>
          <a:p>
            <a:pPr algn="ctr"/>
            <a:r>
              <a:rPr lang="en-US" sz="4000" dirty="0"/>
              <a:t>Mesh (Loop) Analysis Example 3 (Continued)</a:t>
            </a:r>
          </a:p>
        </p:txBody>
      </p:sp>
      <mc:AlternateContent xmlns:mc="http://schemas.openxmlformats.org/markup-compatibility/2006" xmlns:a14="http://schemas.microsoft.com/office/drawing/2010/main">
        <mc:Choice Requires="a14">
          <p:sp>
            <p:nvSpPr>
              <p:cNvPr id="26" name="Rectangle 25"/>
              <p:cNvSpPr/>
              <p:nvPr/>
            </p:nvSpPr>
            <p:spPr>
              <a:xfrm>
                <a:off x="235975" y="631677"/>
                <a:ext cx="11769214" cy="6100581"/>
              </a:xfrm>
              <a:prstGeom prst="rect">
                <a:avLst/>
              </a:prstGeom>
              <a:solidFill>
                <a:schemeClr val="tx1">
                  <a:lumMod val="95000"/>
                </a:schemeClr>
              </a:solidFill>
              <a:ln w="38100" cmpd="thickThin">
                <a:solidFill>
                  <a:schemeClr val="accent1"/>
                </a:solidFill>
              </a:ln>
            </p:spPr>
            <p:txBody>
              <a:bodyPr wrap="square">
                <a:spAutoFit/>
              </a:bodyPr>
              <a:lstStyle/>
              <a:p>
                <a:pPr marL="342900" indent="-342900">
                  <a:spcAft>
                    <a:spcPts val="1800"/>
                  </a:spcAft>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Determine current in resistor R1, i.e. i</a:t>
                </a:r>
                <a:r>
                  <a:rPr lang="en-US" baseline="-25000"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R1</a:t>
                </a:r>
                <a:r>
                  <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 in the circuit below using </a:t>
                </a:r>
                <a:r>
                  <a:rPr lang="en-US" b="1"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mesh analysis</a:t>
                </a:r>
                <a:r>
                  <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a:t>
                </a:r>
              </a:p>
              <a:p>
                <a:pPr>
                  <a:lnSpc>
                    <a:spcPct val="107000"/>
                  </a:lnSpc>
                  <a:spcBef>
                    <a:spcPts val="0"/>
                  </a:spcBef>
                  <a:spcAft>
                    <a:spcPts val="800"/>
                  </a:spcAft>
                </a:pPr>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Matrix form:  </a:t>
                </a:r>
                <a:r>
                  <a:rPr lang="en-US" b="1" dirty="0">
                    <a:solidFill>
                      <a:schemeClr val="bg1"/>
                    </a:solidFill>
                    <a:latin typeface="Cambria Math" panose="02040503050406030204" pitchFamily="18" charset="0"/>
                    <a:ea typeface="Cambria Math" panose="02040503050406030204" pitchFamily="18" charset="0"/>
                    <a:cs typeface="Arial" panose="020B0604020202020204" pitchFamily="34" charset="0"/>
                  </a:rPr>
                  <a:t>Ax</a:t>
                </a:r>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 = </a:t>
                </a:r>
                <a:r>
                  <a:rPr lang="en-US" b="1" dirty="0">
                    <a:solidFill>
                      <a:schemeClr val="bg1"/>
                    </a:solidFill>
                    <a:latin typeface="Cambria Math" panose="02040503050406030204" pitchFamily="18" charset="0"/>
                    <a:ea typeface="Cambria Math" panose="02040503050406030204" pitchFamily="18" charset="0"/>
                    <a:cs typeface="Arial" panose="020B0604020202020204" pitchFamily="34" charset="0"/>
                  </a:rPr>
                  <a:t>b</a:t>
                </a:r>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 </a:t>
                </a:r>
              </a:p>
              <a:p>
                <a:pPr>
                  <a:lnSpc>
                    <a:spcPct val="107000"/>
                  </a:lnSpc>
                  <a:spcBef>
                    <a:spcPts val="0"/>
                  </a:spcBef>
                  <a:spcAft>
                    <a:spcPts val="800"/>
                  </a:spcAft>
                </a:pPr>
                <a14:m>
                  <m:oMath xmlns:m="http://schemas.openxmlformats.org/officeDocument/2006/math">
                    <m:d>
                      <m:dPr>
                        <m:begChr m:val="["/>
                        <m:endChr m:val="]"/>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m>
                          <m:mPr>
                            <m:mcs>
                              <m:mc>
                                <m:mcPr>
                                  <m:count m:val="3"/>
                                  <m:mcJc m:val="center"/>
                                </m:mcPr>
                              </m:mc>
                            </m:mcs>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mPr>
                          <m:mr>
                            <m:e>
                              <m:r>
                                <m:rPr>
                                  <m:brk m:alnAt="7"/>
                                </m:r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4</m:t>
                              </m:r>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10</m:t>
                              </m:r>
                            </m:e>
                            <m:e>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−270</m:t>
                              </m:r>
                            </m:e>
                            <m:e>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0</m:t>
                              </m:r>
                            </m:e>
                          </m:mr>
                          <m:mr>
                            <m:e>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−270</m:t>
                              </m:r>
                            </m:e>
                            <m:e>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840</m:t>
                              </m:r>
                            </m:e>
                            <m:e>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−470</m:t>
                              </m:r>
                            </m:e>
                          </m:mr>
                          <m:mr>
                            <m:e>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0</m:t>
                              </m:r>
                            </m:e>
                            <m:e>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−470</m:t>
                              </m:r>
                            </m:e>
                            <m:e>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590</m:t>
                              </m:r>
                            </m:e>
                          </m:mr>
                        </m:m>
                      </m:e>
                    </m:d>
                    <m:d>
                      <m:dPr>
                        <m:begChr m:val="["/>
                        <m:endChr m:val="]"/>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m>
                          <m:mPr>
                            <m:mcs>
                              <m:mc>
                                <m:mcPr>
                                  <m:count m:val="1"/>
                                  <m:mcJc m:val="center"/>
                                </m:mcPr>
                              </m:mc>
                            </m:mcs>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mPr>
                          <m:mr>
                            <m:e>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i</m:t>
                                  </m:r>
                                </m:e>
                                <m:sub>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1</m:t>
                                  </m:r>
                                </m:sub>
                              </m:sSub>
                            </m:e>
                          </m:mr>
                          <m:mr>
                            <m:e>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i</m:t>
                                  </m:r>
                                </m:e>
                                <m:sub>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2</m:t>
                                  </m:r>
                                </m:sub>
                              </m:sSub>
                            </m:e>
                          </m:mr>
                          <m:mr>
                            <m:e>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i</m:t>
                                  </m:r>
                                </m:e>
                                <m:sub>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3</m:t>
                                  </m:r>
                                </m:sub>
                              </m:sSub>
                            </m:e>
                          </m:mr>
                        </m:m>
                      </m:e>
                    </m:d>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m>
                          <m:mPr>
                            <m:mcs>
                              <m:mc>
                                <m:mcPr>
                                  <m:count m:val="1"/>
                                  <m:mcJc m:val="center"/>
                                </m:mcPr>
                              </m:mc>
                            </m:mcs>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mPr>
                          <m:mr>
                            <m:e>
                              <m:r>
                                <m:rPr>
                                  <m:brk m:alnAt="7"/>
                                </m:r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1</m:t>
                              </m:r>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5</m:t>
                              </m:r>
                            </m:e>
                          </m:mr>
                          <m:mr>
                            <m:e>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0</m:t>
                              </m:r>
                            </m:e>
                          </m:mr>
                          <m:mr>
                            <m:e>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10</m:t>
                              </m:r>
                            </m:e>
                          </m:mr>
                        </m:m>
                      </m:e>
                    </m:d>
                  </m:oMath>
                </a14:m>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a:t>
                </a:r>
              </a:p>
              <a:p>
                <a:pPr>
                  <a:lnSpc>
                    <a:spcPct val="107000"/>
                  </a:lnSpc>
                  <a:spcBef>
                    <a:spcPts val="600"/>
                  </a:spcBef>
                  <a:spcAft>
                    <a:spcPts val="1200"/>
                  </a:spcAft>
                </a:pPr>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 </a:t>
                </a:r>
                <a:r>
                  <a:rPr lang="en-US" b="1" dirty="0">
                    <a:solidFill>
                      <a:schemeClr val="bg1"/>
                    </a:solidFill>
                    <a:latin typeface="Cambria Math" panose="02040503050406030204" pitchFamily="18" charset="0"/>
                    <a:ea typeface="Cambria Math" panose="02040503050406030204" pitchFamily="18" charset="0"/>
                    <a:cs typeface="Arial" panose="020B0604020202020204" pitchFamily="34" charset="0"/>
                  </a:rPr>
                  <a:t>x</a:t>
                </a:r>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 = </a:t>
                </a:r>
                <a:r>
                  <a:rPr lang="en-US" b="1" dirty="0">
                    <a:solidFill>
                      <a:schemeClr val="bg1"/>
                    </a:solidFill>
                    <a:latin typeface="Cambria Math" panose="02040503050406030204" pitchFamily="18" charset="0"/>
                    <a:ea typeface="Cambria Math" panose="02040503050406030204" pitchFamily="18" charset="0"/>
                    <a:cs typeface="Arial" panose="020B0604020202020204" pitchFamily="34" charset="0"/>
                  </a:rPr>
                  <a:t>A</a:t>
                </a:r>
                <a:r>
                  <a:rPr lang="en-US" b="1" baseline="30000" dirty="0">
                    <a:solidFill>
                      <a:schemeClr val="bg1"/>
                    </a:solidFill>
                    <a:latin typeface="Cambria Math" panose="02040503050406030204" pitchFamily="18" charset="0"/>
                    <a:ea typeface="Cambria Math" panose="02040503050406030204" pitchFamily="18" charset="0"/>
                    <a:cs typeface="Arial" panose="020B0604020202020204" pitchFamily="34" charset="0"/>
                  </a:rPr>
                  <a:t>-1</a:t>
                </a:r>
                <a:r>
                  <a:rPr lang="en-US" b="1" dirty="0">
                    <a:solidFill>
                      <a:schemeClr val="bg1"/>
                    </a:solidFill>
                    <a:latin typeface="Cambria Math" panose="02040503050406030204" pitchFamily="18" charset="0"/>
                    <a:ea typeface="Cambria Math" panose="02040503050406030204" pitchFamily="18" charset="0"/>
                    <a:cs typeface="Arial" panose="020B0604020202020204" pitchFamily="34" charset="0"/>
                  </a:rPr>
                  <a:t>b</a:t>
                </a:r>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a:t>
                </a:r>
                <a:endPar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endParaRPr>
              </a:p>
              <a:p>
                <a:pPr>
                  <a:lnSpc>
                    <a:spcPct val="107000"/>
                  </a:lnSpc>
                  <a:spcBef>
                    <a:spcPts val="0"/>
                  </a:spcBef>
                  <a:spcAft>
                    <a:spcPts val="800"/>
                  </a:spcAft>
                </a:pPr>
                <a:endPar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endParaRPr>
              </a:p>
              <a:p>
                <a:pPr>
                  <a:lnSpc>
                    <a:spcPct val="107000"/>
                  </a:lnSpc>
                  <a:spcBef>
                    <a:spcPts val="0"/>
                  </a:spcBef>
                  <a:spcAft>
                    <a:spcPts val="0"/>
                  </a:spcAft>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1 </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41.0 mA. </a:t>
                </a:r>
              </a:p>
              <a:p>
                <a:pPr>
                  <a:lnSpc>
                    <a:spcPct val="107000"/>
                  </a:lnSpc>
                  <a:spcBef>
                    <a:spcPts val="0"/>
                  </a:spcBef>
                  <a:spcAft>
                    <a:spcPts val="0"/>
                  </a:spcAft>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2 </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6.60 mA. </a:t>
                </a:r>
              </a:p>
              <a:p>
                <a:pPr>
                  <a:lnSpc>
                    <a:spcPct val="107000"/>
                  </a:lnSpc>
                  <a:spcBef>
                    <a:spcPts val="0"/>
                  </a:spcBef>
                  <a:spcAft>
                    <a:spcPts val="0"/>
                  </a:spcAft>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3 </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-11.7 mA. What does this mean for the direction of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3</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a:t>
                </a: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endParaRPr>
              </a:p>
              <a:p>
                <a:pPr marL="285750" indent="-285750">
                  <a:lnSpc>
                    <a:spcPct val="107000"/>
                  </a:lnSpc>
                  <a:spcBef>
                    <a:spcPts val="0"/>
                  </a:spcBef>
                  <a:spcAft>
                    <a:spcPts val="0"/>
                  </a:spcAft>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Conventional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3</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current flows from out of the positive terminal of v</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s2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a:t>
                </a: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endParaRPr>
              </a:p>
              <a:p>
                <a:pPr marL="285750" indent="-285750">
                  <a:lnSpc>
                    <a:spcPct val="107000"/>
                  </a:lnSpc>
                  <a:spcBef>
                    <a:spcPts val="0"/>
                  </a:spcBef>
                  <a:spcAft>
                    <a:spcPts val="0"/>
                  </a:spcAft>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Using nodal analysis, we previously determined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1 </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40.9 mA, which is the same result using mesh analysis, accounting for some round off error in the calculations.</a:t>
                </a:r>
              </a:p>
              <a:p>
                <a:pPr marL="285750" indent="-285750">
                  <a:lnSpc>
                    <a:spcPct val="107000"/>
                  </a:lnSpc>
                  <a:spcBef>
                    <a:spcPts val="0"/>
                  </a:spcBef>
                  <a:spcAft>
                    <a:spcPts val="0"/>
                  </a:spcAft>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endParaRPr>
              </a:p>
              <a:p>
                <a:pPr marL="285750" indent="-285750">
                  <a:lnSpc>
                    <a:spcPct val="107000"/>
                  </a:lnSpc>
                  <a:spcBef>
                    <a:spcPts val="0"/>
                  </a:spcBef>
                  <a:spcAft>
                    <a:spcPts val="0"/>
                  </a:spcAft>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Nodal analysis is easier in this case as there are only two unknown node voltages, i.e. v2 and v3, whereas there are three unknown mesh currents, i.e.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1</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and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3</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a:t>
                </a:r>
              </a:p>
            </p:txBody>
          </p:sp>
        </mc:Choice>
        <mc:Fallback xmlns="">
          <p:sp>
            <p:nvSpPr>
              <p:cNvPr id="26" name="Rectangle 25"/>
              <p:cNvSpPr>
                <a:spLocks noRot="1" noChangeAspect="1" noMove="1" noResize="1" noEditPoints="1" noAdjustHandles="1" noChangeArrowheads="1" noChangeShapeType="1" noTextEdit="1"/>
              </p:cNvSpPr>
              <p:nvPr/>
            </p:nvSpPr>
            <p:spPr>
              <a:xfrm>
                <a:off x="235975" y="631677"/>
                <a:ext cx="11769214" cy="6100581"/>
              </a:xfrm>
              <a:prstGeom prst="rect">
                <a:avLst/>
              </a:prstGeom>
              <a:blipFill>
                <a:blip r:embed="rId3"/>
                <a:stretch>
                  <a:fillRect l="-310" t="-398" b="-398"/>
                </a:stretch>
              </a:blipFill>
              <a:ln w="38100" cmpd="thickThin">
                <a:solidFill>
                  <a:schemeClr val="accent1"/>
                </a:solidFill>
              </a:ln>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5753667" y="1193018"/>
            <a:ext cx="4558393" cy="1993504"/>
          </a:xfrm>
          <a:prstGeom prst="rect">
            <a:avLst/>
          </a:prstGeom>
        </p:spPr>
      </p:pic>
      <p:pic>
        <p:nvPicPr>
          <p:cNvPr id="4" name="Picture 3">
            <a:extLst>
              <a:ext uri="{FF2B5EF4-FFF2-40B4-BE49-F238E27FC236}">
                <a16:creationId xmlns:a16="http://schemas.microsoft.com/office/drawing/2014/main" id="{BC0FE76A-E8D4-4340-A345-1FC169111EFB}"/>
              </a:ext>
            </a:extLst>
          </p:cNvPr>
          <p:cNvPicPr>
            <a:picLocks noChangeAspect="1"/>
          </p:cNvPicPr>
          <p:nvPr/>
        </p:nvPicPr>
        <p:blipFill>
          <a:blip r:embed="rId5"/>
          <a:stretch>
            <a:fillRect/>
          </a:stretch>
        </p:blipFill>
        <p:spPr>
          <a:xfrm>
            <a:off x="304826" y="2896341"/>
            <a:ext cx="4247923" cy="1673720"/>
          </a:xfrm>
          <a:prstGeom prst="rect">
            <a:avLst/>
          </a:prstGeom>
        </p:spPr>
      </p:pic>
    </p:spTree>
    <p:extLst>
      <p:ext uri="{BB962C8B-B14F-4D97-AF65-F5344CB8AC3E}">
        <p14:creationId xmlns:p14="http://schemas.microsoft.com/office/powerpoint/2010/main" val="477255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6">
                                            <p:txEl>
                                              <p:pRg st="5" end="5"/>
                                            </p:txEl>
                                          </p:spTgt>
                                        </p:tgtEl>
                                        <p:attrNameLst>
                                          <p:attrName>style.visibility</p:attrName>
                                        </p:attrNameLst>
                                      </p:cBhvr>
                                      <p:to>
                                        <p:strVal val="visible"/>
                                      </p:to>
                                    </p:set>
                                    <p:anim calcmode="lin" valueType="num">
                                      <p:cBhvr additive="base">
                                        <p:cTn id="13" dur="500" fill="hold"/>
                                        <p:tgtEl>
                                          <p:spTgt spid="26">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6">
                                            <p:txEl>
                                              <p:pRg st="5" end="5"/>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6">
                                            <p:txEl>
                                              <p:pRg st="6" end="6"/>
                                            </p:txEl>
                                          </p:spTgt>
                                        </p:tgtEl>
                                        <p:attrNameLst>
                                          <p:attrName>style.visibility</p:attrName>
                                        </p:attrNameLst>
                                      </p:cBhvr>
                                      <p:to>
                                        <p:strVal val="visible"/>
                                      </p:to>
                                    </p:set>
                                    <p:anim calcmode="lin" valueType="num">
                                      <p:cBhvr additive="base">
                                        <p:cTn id="17" dur="500" fill="hold"/>
                                        <p:tgtEl>
                                          <p:spTgt spid="26">
                                            <p:txEl>
                                              <p:pRg st="6" end="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6">
                                            <p:txEl>
                                              <p:pRg st="6" end="6"/>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6">
                                            <p:txEl>
                                              <p:pRg st="7" end="7"/>
                                            </p:txEl>
                                          </p:spTgt>
                                        </p:tgtEl>
                                        <p:attrNameLst>
                                          <p:attrName>style.visibility</p:attrName>
                                        </p:attrNameLst>
                                      </p:cBhvr>
                                      <p:to>
                                        <p:strVal val="visible"/>
                                      </p:to>
                                    </p:set>
                                    <p:anim calcmode="lin" valueType="num">
                                      <p:cBhvr additive="base">
                                        <p:cTn id="21" dur="500" fill="hold"/>
                                        <p:tgtEl>
                                          <p:spTgt spid="26">
                                            <p:txEl>
                                              <p:pRg st="7" end="7"/>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6">
                                            <p:txEl>
                                              <p:pRg st="9" end="9"/>
                                            </p:txEl>
                                          </p:spTgt>
                                        </p:tgtEl>
                                        <p:attrNameLst>
                                          <p:attrName>style.visibility</p:attrName>
                                        </p:attrNameLst>
                                      </p:cBhvr>
                                      <p:to>
                                        <p:strVal val="visible"/>
                                      </p:to>
                                    </p:set>
                                    <p:anim calcmode="lin" valueType="num">
                                      <p:cBhvr additive="base">
                                        <p:cTn id="27" dur="500" fill="hold"/>
                                        <p:tgtEl>
                                          <p:spTgt spid="26">
                                            <p:txEl>
                                              <p:pRg st="9" end="9"/>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6">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6">
                                            <p:txEl>
                                              <p:pRg st="11" end="11"/>
                                            </p:txEl>
                                          </p:spTgt>
                                        </p:tgtEl>
                                        <p:attrNameLst>
                                          <p:attrName>style.visibility</p:attrName>
                                        </p:attrNameLst>
                                      </p:cBhvr>
                                      <p:to>
                                        <p:strVal val="visible"/>
                                      </p:to>
                                    </p:set>
                                    <p:anim calcmode="lin" valueType="num">
                                      <p:cBhvr additive="base">
                                        <p:cTn id="33" dur="500" fill="hold"/>
                                        <p:tgtEl>
                                          <p:spTgt spid="26">
                                            <p:txEl>
                                              <p:pRg st="11" end="11"/>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6">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6">
                                            <p:txEl>
                                              <p:pRg st="13" end="13"/>
                                            </p:txEl>
                                          </p:spTgt>
                                        </p:tgtEl>
                                        <p:attrNameLst>
                                          <p:attrName>style.visibility</p:attrName>
                                        </p:attrNameLst>
                                      </p:cBhvr>
                                      <p:to>
                                        <p:strVal val="visible"/>
                                      </p:to>
                                    </p:set>
                                    <p:anim calcmode="lin" valueType="num">
                                      <p:cBhvr additive="base">
                                        <p:cTn id="39" dur="500" fill="hold"/>
                                        <p:tgtEl>
                                          <p:spTgt spid="26">
                                            <p:txEl>
                                              <p:pRg st="13" end="13"/>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6">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237" y="55135"/>
            <a:ext cx="10339526" cy="400050"/>
          </a:xfrm>
        </p:spPr>
        <p:txBody>
          <a:bodyPr>
            <a:noAutofit/>
          </a:bodyPr>
          <a:lstStyle/>
          <a:p>
            <a:pPr algn="ctr"/>
            <a:r>
              <a:rPr lang="en-US" sz="4000" dirty="0"/>
              <a:t>Series Circuit Application – Christmas Tree Lights</a:t>
            </a:r>
          </a:p>
        </p:txBody>
      </p:sp>
      <p:sp>
        <p:nvSpPr>
          <p:cNvPr id="8" name="Rectangle 7"/>
          <p:cNvSpPr/>
          <p:nvPr/>
        </p:nvSpPr>
        <p:spPr>
          <a:xfrm>
            <a:off x="603682" y="952376"/>
            <a:ext cx="11327905" cy="5632311"/>
          </a:xfrm>
          <a:prstGeom prst="rect">
            <a:avLst/>
          </a:prstGeom>
          <a:solidFill>
            <a:schemeClr val="tx1">
              <a:lumMod val="95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Common Christmas Tree lights use series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strings of 50 bulbs, so that each bulb has less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than 5 V across it.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Obvious problem with series string is that 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broken filament in one bulb takes out the entire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string and is hard to find.</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Engineering to the rescue.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Standard mini-light bulb with insulated shunt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wire in case the filament breaks.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Broken filament results in entire string voltage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across one bulb, which heats the insulated shunt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wire, melting off the insulation and then shorting</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across the two leads.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Result is broken filament does not take out entire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series string and bad bulb can easily be found.</a:t>
            </a:r>
          </a:p>
        </p:txBody>
      </p:sp>
      <p:grpSp>
        <p:nvGrpSpPr>
          <p:cNvPr id="6" name="Group 5"/>
          <p:cNvGrpSpPr/>
          <p:nvPr/>
        </p:nvGrpSpPr>
        <p:grpSpPr>
          <a:xfrm>
            <a:off x="8272166" y="1543344"/>
            <a:ext cx="3487949" cy="4944725"/>
            <a:chOff x="1363555" y="541967"/>
            <a:chExt cx="4256317" cy="5605019"/>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63555" y="541967"/>
              <a:ext cx="4203764" cy="5605019"/>
            </a:xfrm>
            <a:prstGeom prst="rect">
              <a:avLst/>
            </a:prstGeom>
          </p:spPr>
        </p:pic>
        <p:sp>
          <p:nvSpPr>
            <p:cNvPr id="10" name="TextBox 9"/>
            <p:cNvSpPr txBox="1"/>
            <p:nvPr/>
          </p:nvSpPr>
          <p:spPr>
            <a:xfrm>
              <a:off x="4093753" y="4032249"/>
              <a:ext cx="1473566" cy="73263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Shunt Wire</a:t>
              </a:r>
            </a:p>
          </p:txBody>
        </p:sp>
        <p:cxnSp>
          <p:nvCxnSpPr>
            <p:cNvPr id="11" name="Straight Arrow Connector 10"/>
            <p:cNvCxnSpPr/>
            <p:nvPr/>
          </p:nvCxnSpPr>
          <p:spPr>
            <a:xfrm flipH="1">
              <a:off x="3509672" y="4259851"/>
              <a:ext cx="593607" cy="51391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146306" y="3109534"/>
              <a:ext cx="1473566" cy="41865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Filament</a:t>
              </a:r>
            </a:p>
          </p:txBody>
        </p:sp>
        <p:cxnSp>
          <p:nvCxnSpPr>
            <p:cNvPr id="13" name="Straight Arrow Connector 12"/>
            <p:cNvCxnSpPr/>
            <p:nvPr/>
          </p:nvCxnSpPr>
          <p:spPr>
            <a:xfrm flipH="1">
              <a:off x="3569783" y="3344476"/>
              <a:ext cx="593607" cy="51391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33261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8" end="8"/>
                                            </p:txEl>
                                          </p:spTgt>
                                        </p:tgtEl>
                                        <p:attrNameLst>
                                          <p:attrName>style.visibility</p:attrName>
                                        </p:attrNameLst>
                                      </p:cBhvr>
                                      <p:to>
                                        <p:strVal val="visible"/>
                                      </p:to>
                                    </p:set>
                                    <p:anim calcmode="lin" valueType="num">
                                      <p:cBhvr additive="base">
                                        <p:cTn id="7"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8" end="8"/>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10" end="10"/>
                                            </p:txEl>
                                          </p:spTgt>
                                        </p:tgtEl>
                                        <p:attrNameLst>
                                          <p:attrName>style.visibility</p:attrName>
                                        </p:attrNameLst>
                                      </p:cBhvr>
                                      <p:to>
                                        <p:strVal val="visible"/>
                                      </p:to>
                                    </p:set>
                                    <p:anim calcmode="lin" valueType="num">
                                      <p:cBhvr additive="base">
                                        <p:cTn id="11"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10" end="1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xEl>
                                              <p:pRg st="11" end="11"/>
                                            </p:txEl>
                                          </p:spTgt>
                                        </p:tgtEl>
                                        <p:attrNameLst>
                                          <p:attrName>style.visibility</p:attrName>
                                        </p:attrNameLst>
                                      </p:cBhvr>
                                      <p:to>
                                        <p:strVal val="visible"/>
                                      </p:to>
                                    </p:set>
                                    <p:anim calcmode="lin" valueType="num">
                                      <p:cBhvr additive="base">
                                        <p:cTn id="15"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11" end="11"/>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
                                            <p:txEl>
                                              <p:pRg st="13" end="13"/>
                                            </p:txEl>
                                          </p:spTgt>
                                        </p:tgtEl>
                                        <p:attrNameLst>
                                          <p:attrName>style.visibility</p:attrName>
                                        </p:attrNameLst>
                                      </p:cBhvr>
                                      <p:to>
                                        <p:strVal val="visible"/>
                                      </p:to>
                                    </p:set>
                                    <p:anim calcmode="lin" valueType="num">
                                      <p:cBhvr additive="base">
                                        <p:cTn id="19" dur="500" fill="hold"/>
                                        <p:tgtEl>
                                          <p:spTgt spid="8">
                                            <p:txEl>
                                              <p:pRg st="13" end="1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13" end="1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xEl>
                                              <p:pRg st="14" end="14"/>
                                            </p:txEl>
                                          </p:spTgt>
                                        </p:tgtEl>
                                        <p:attrNameLst>
                                          <p:attrName>style.visibility</p:attrName>
                                        </p:attrNameLst>
                                      </p:cBhvr>
                                      <p:to>
                                        <p:strVal val="visible"/>
                                      </p:to>
                                    </p:set>
                                    <p:anim calcmode="lin" valueType="num">
                                      <p:cBhvr additive="base">
                                        <p:cTn id="23" dur="500" fill="hold"/>
                                        <p:tgtEl>
                                          <p:spTgt spid="8">
                                            <p:txEl>
                                              <p:pRg st="14" end="1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
                                            <p:txEl>
                                              <p:pRg st="14" end="1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
                                            <p:txEl>
                                              <p:pRg st="15" end="15"/>
                                            </p:txEl>
                                          </p:spTgt>
                                        </p:tgtEl>
                                        <p:attrNameLst>
                                          <p:attrName>style.visibility</p:attrName>
                                        </p:attrNameLst>
                                      </p:cBhvr>
                                      <p:to>
                                        <p:strVal val="visible"/>
                                      </p:to>
                                    </p:set>
                                    <p:anim calcmode="lin" valueType="num">
                                      <p:cBhvr additive="base">
                                        <p:cTn id="27" dur="500" fill="hold"/>
                                        <p:tgtEl>
                                          <p:spTgt spid="8">
                                            <p:txEl>
                                              <p:pRg st="15" end="1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
                                            <p:txEl>
                                              <p:pRg st="15" end="1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8">
                                            <p:txEl>
                                              <p:pRg st="16" end="16"/>
                                            </p:txEl>
                                          </p:spTgt>
                                        </p:tgtEl>
                                        <p:attrNameLst>
                                          <p:attrName>style.visibility</p:attrName>
                                        </p:attrNameLst>
                                      </p:cBhvr>
                                      <p:to>
                                        <p:strVal val="visible"/>
                                      </p:to>
                                    </p:set>
                                    <p:anim calcmode="lin" valueType="num">
                                      <p:cBhvr additive="base">
                                        <p:cTn id="31" dur="500" fill="hold"/>
                                        <p:tgtEl>
                                          <p:spTgt spid="8">
                                            <p:txEl>
                                              <p:pRg st="16" end="1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16" end="1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8">
                                            <p:txEl>
                                              <p:pRg st="18" end="18"/>
                                            </p:txEl>
                                          </p:spTgt>
                                        </p:tgtEl>
                                        <p:attrNameLst>
                                          <p:attrName>style.visibility</p:attrName>
                                        </p:attrNameLst>
                                      </p:cBhvr>
                                      <p:to>
                                        <p:strVal val="visible"/>
                                      </p:to>
                                    </p:set>
                                    <p:anim calcmode="lin" valueType="num">
                                      <p:cBhvr additive="base">
                                        <p:cTn id="35" dur="500" fill="hold"/>
                                        <p:tgtEl>
                                          <p:spTgt spid="8">
                                            <p:txEl>
                                              <p:pRg st="18" end="1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8">
                                            <p:txEl>
                                              <p:pRg st="18" end="18"/>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8">
                                            <p:txEl>
                                              <p:pRg st="19" end="19"/>
                                            </p:txEl>
                                          </p:spTgt>
                                        </p:tgtEl>
                                        <p:attrNameLst>
                                          <p:attrName>style.visibility</p:attrName>
                                        </p:attrNameLst>
                                      </p:cBhvr>
                                      <p:to>
                                        <p:strVal val="visible"/>
                                      </p:to>
                                    </p:set>
                                    <p:anim calcmode="lin" valueType="num">
                                      <p:cBhvr additive="base">
                                        <p:cTn id="39" dur="500" fill="hold"/>
                                        <p:tgtEl>
                                          <p:spTgt spid="8">
                                            <p:txEl>
                                              <p:pRg st="19" end="1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8">
                                            <p:txEl>
                                              <p:pRg st="19" end="1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8586" y="94313"/>
            <a:ext cx="9549415" cy="400050"/>
          </a:xfrm>
        </p:spPr>
        <p:txBody>
          <a:bodyPr>
            <a:noAutofit/>
          </a:bodyPr>
          <a:lstStyle/>
          <a:p>
            <a:pPr algn="ctr"/>
            <a:r>
              <a:rPr lang="en-US" sz="4000" dirty="0"/>
              <a:t>Parallel Circuit Application – Terminal Strip</a:t>
            </a:r>
          </a:p>
        </p:txBody>
      </p:sp>
      <p:sp>
        <p:nvSpPr>
          <p:cNvPr id="8" name="Rectangle 7"/>
          <p:cNvSpPr/>
          <p:nvPr/>
        </p:nvSpPr>
        <p:spPr>
          <a:xfrm>
            <a:off x="612559" y="952375"/>
            <a:ext cx="11256886" cy="5355312"/>
          </a:xfrm>
          <a:prstGeom prst="rect">
            <a:avLst/>
          </a:prstGeom>
          <a:solidFill>
            <a:schemeClr val="tx1">
              <a:lumMod val="95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On/off switch and surge protection often included in terminal strips.</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Several parallel high-current loads can exceed home circuit breakers.</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21346" y="1036727"/>
            <a:ext cx="6857999" cy="3936648"/>
          </a:xfrm>
          <a:prstGeom prst="rect">
            <a:avLst/>
          </a:prstGeom>
        </p:spPr>
      </p:pic>
    </p:spTree>
    <p:extLst>
      <p:ext uri="{BB962C8B-B14F-4D97-AF65-F5344CB8AC3E}">
        <p14:creationId xmlns:p14="http://schemas.microsoft.com/office/powerpoint/2010/main" val="39062131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92" y="94313"/>
            <a:ext cx="8835309" cy="400050"/>
          </a:xfrm>
        </p:spPr>
        <p:txBody>
          <a:bodyPr>
            <a:noAutofit/>
          </a:bodyPr>
          <a:lstStyle/>
          <a:p>
            <a:pPr algn="ctr"/>
            <a:r>
              <a:rPr lang="en-US" sz="4000" dirty="0"/>
              <a:t>Electrical Power Supplies</a:t>
            </a:r>
          </a:p>
        </p:txBody>
      </p:sp>
      <p:sp>
        <p:nvSpPr>
          <p:cNvPr id="8" name="Rectangle 7"/>
          <p:cNvSpPr/>
          <p:nvPr/>
        </p:nvSpPr>
        <p:spPr>
          <a:xfrm>
            <a:off x="674703" y="786120"/>
            <a:ext cx="11034943" cy="5601533"/>
          </a:xfrm>
          <a:prstGeom prst="rect">
            <a:avLst/>
          </a:prstGeom>
          <a:solidFill>
            <a:schemeClr val="tx1">
              <a:lumMod val="95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Power supplies provide electrical energy.</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2 Major Types of Electrical Power Supplies:</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800100" marR="0" lvl="1"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Voltage Sources.</a:t>
            </a:r>
          </a:p>
          <a:p>
            <a:pPr marL="800100" marR="0" lvl="1"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Current Sources.</a:t>
            </a:r>
          </a:p>
          <a:p>
            <a:pPr marL="800100" marR="0" lvl="1"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Ideal voltage source provides constant voltage at the terminals for any load current.</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Electrochemical batteries are good examples of a voltage source.</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Ideal current source provides constant current at the terminals for any load voltage.</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Solar panels are good examples of a current source.</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p:txBody>
      </p:sp>
      <p:sp>
        <p:nvSpPr>
          <p:cNvPr id="14" name="Rectangle 13"/>
          <p:cNvSpPr/>
          <p:nvPr/>
        </p:nvSpPr>
        <p:spPr>
          <a:xfrm>
            <a:off x="6087686" y="4474618"/>
            <a:ext cx="3245440" cy="369332"/>
          </a:xfrm>
          <a:prstGeom prst="rect">
            <a:avLst/>
          </a:prstGeom>
        </p:spPr>
        <p:txBody>
          <a:bodyPr wrap="none">
            <a:spAutoFit/>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hlinkClick r:id="rId3"/>
              </a:rPr>
              <a:t>How Do Batteries Work (4:19)</a:t>
            </a:r>
            <a:endParaRPr kumimoji="0" lang="en-US" sz="18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366545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0245" y="94313"/>
            <a:ext cx="8835309" cy="400050"/>
          </a:xfrm>
        </p:spPr>
        <p:txBody>
          <a:bodyPr>
            <a:noAutofit/>
          </a:bodyPr>
          <a:lstStyle/>
          <a:p>
            <a:pPr algn="ctr"/>
            <a:r>
              <a:rPr lang="en-US" sz="4000" dirty="0"/>
              <a:t>Series and Parallel Voltage Sources</a:t>
            </a:r>
          </a:p>
        </p:txBody>
      </p:sp>
      <p:sp>
        <p:nvSpPr>
          <p:cNvPr id="8" name="Rectangle 7"/>
          <p:cNvSpPr/>
          <p:nvPr/>
        </p:nvSpPr>
        <p:spPr>
          <a:xfrm>
            <a:off x="443884" y="852624"/>
            <a:ext cx="11132598" cy="4801314"/>
          </a:xfrm>
          <a:prstGeom prst="rect">
            <a:avLst/>
          </a:prstGeom>
          <a:solidFill>
            <a:schemeClr val="tx1">
              <a:lumMod val="95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Series Voltage Sources </a:t>
            </a:r>
            <a:r>
              <a:rPr kumimoji="0" lang="en-US" sz="14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sym typeface="Wingdings" panose="05000000000000000000" pitchFamily="2" charset="2"/>
              </a:rPr>
              <a:t></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Good idea.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Batteries with voltages &gt; 4 V are usually strings of series connected cells.</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Parallel Voltage Sources </a:t>
            </a:r>
            <a:r>
              <a:rPr kumimoji="0" lang="en-US" sz="14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sym typeface="Wingdings" panose="05000000000000000000" pitchFamily="2" charset="2"/>
              </a:rPr>
              <a:t></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Beware!</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Voltage differences between parallel voltage sources can result in large currents!</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Problems can arise when replacing just one of multiple parallel connected batteries because fresh battery will have a larger voltage, resulting in hard work for the fresh battery.</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Common parallel battery example is jump starting a car with a dead battery.</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Meter leads used in STC 215 would likely be damaged if used to jump start a car.</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Jumper cables are designed to handle &gt; 100 A.</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8299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10" end="10"/>
                                            </p:txEl>
                                          </p:spTgt>
                                        </p:tgtEl>
                                        <p:attrNameLst>
                                          <p:attrName>style.visibility</p:attrName>
                                        </p:attrNameLst>
                                      </p:cBhvr>
                                      <p:to>
                                        <p:strVal val="visible"/>
                                      </p:to>
                                    </p:set>
                                    <p:anim calcmode="lin" valueType="num">
                                      <p:cBhvr additive="base">
                                        <p:cTn id="7"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10" end="1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12" end="12"/>
                                            </p:txEl>
                                          </p:spTgt>
                                        </p:tgtEl>
                                        <p:attrNameLst>
                                          <p:attrName>style.visibility</p:attrName>
                                        </p:attrNameLst>
                                      </p:cBhvr>
                                      <p:to>
                                        <p:strVal val="visible"/>
                                      </p:to>
                                    </p:set>
                                    <p:anim calcmode="lin" valueType="num">
                                      <p:cBhvr additive="base">
                                        <p:cTn id="11" dur="500" fill="hold"/>
                                        <p:tgtEl>
                                          <p:spTgt spid="8">
                                            <p:txEl>
                                              <p:pRg st="12" end="1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12" end="1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xEl>
                                              <p:pRg st="14" end="14"/>
                                            </p:txEl>
                                          </p:spTgt>
                                        </p:tgtEl>
                                        <p:attrNameLst>
                                          <p:attrName>style.visibility</p:attrName>
                                        </p:attrNameLst>
                                      </p:cBhvr>
                                      <p:to>
                                        <p:strVal val="visible"/>
                                      </p:to>
                                    </p:set>
                                    <p:anim calcmode="lin" valueType="num">
                                      <p:cBhvr additive="base">
                                        <p:cTn id="15" dur="500" fill="hold"/>
                                        <p:tgtEl>
                                          <p:spTgt spid="8">
                                            <p:txEl>
                                              <p:pRg st="14" end="1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7717" y="111369"/>
            <a:ext cx="5951913" cy="400050"/>
          </a:xfrm>
        </p:spPr>
        <p:txBody>
          <a:bodyPr>
            <a:noAutofit/>
          </a:bodyPr>
          <a:lstStyle/>
          <a:p>
            <a:pPr algn="ctr"/>
            <a:r>
              <a:rPr lang="en-US" sz="4000" dirty="0"/>
              <a:t>Series Voltage Sources</a:t>
            </a:r>
          </a:p>
        </p:txBody>
      </p:sp>
      <p:sp>
        <p:nvSpPr>
          <p:cNvPr id="8" name="Rectangle 7"/>
          <p:cNvSpPr/>
          <p:nvPr/>
        </p:nvSpPr>
        <p:spPr>
          <a:xfrm>
            <a:off x="727969" y="852623"/>
            <a:ext cx="10910655" cy="5355312"/>
          </a:xfrm>
          <a:prstGeom prst="rect">
            <a:avLst/>
          </a:prstGeom>
          <a:solidFill>
            <a:schemeClr val="tx1">
              <a:lumMod val="95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Series Voltage Sources </a:t>
            </a:r>
            <a:r>
              <a:rPr kumimoji="0" lang="en-US" sz="14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sym typeface="Wingdings" panose="05000000000000000000" pitchFamily="2" charset="2"/>
              </a:rPr>
              <a:t></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Good idea.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Batteries with voltages &gt; 4 V are usually strings of series connected cells.</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3" name="Picture 2"/>
          <p:cNvPicPr>
            <a:picLocks noChangeAspect="1"/>
          </p:cNvPicPr>
          <p:nvPr/>
        </p:nvPicPr>
        <p:blipFill>
          <a:blip r:embed="rId3"/>
          <a:stretch>
            <a:fillRect/>
          </a:stretch>
        </p:blipFill>
        <p:spPr>
          <a:xfrm>
            <a:off x="2737657" y="1935081"/>
            <a:ext cx="6334908" cy="4208025"/>
          </a:xfrm>
          <a:prstGeom prst="rect">
            <a:avLst/>
          </a:prstGeom>
        </p:spPr>
      </p:pic>
    </p:spTree>
    <p:extLst>
      <p:ext uri="{BB962C8B-B14F-4D97-AF65-F5344CB8AC3E}">
        <p14:creationId xmlns:p14="http://schemas.microsoft.com/office/powerpoint/2010/main" val="22673202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45477" y="2888812"/>
            <a:ext cx="6242858" cy="830997"/>
          </a:xfrm>
          <a:prstGeom prst="rect">
            <a:avLst/>
          </a:prstGeom>
          <a:noFill/>
        </p:spPr>
        <p:txBody>
          <a:bodyPr wrap="square" rtlCol="0">
            <a:spAutoFit/>
          </a:bodyPr>
          <a:lstStyle/>
          <a:p>
            <a:pPr algn="ctr"/>
            <a:r>
              <a:rPr lang="en-US" sz="4800" dirty="0">
                <a:gradFill>
                  <a:gsLst>
                    <a:gs pos="14000">
                      <a:schemeClr val="accent5"/>
                    </a:gs>
                    <a:gs pos="64000">
                      <a:schemeClr val="tx2"/>
                    </a:gs>
                    <a:gs pos="100000">
                      <a:schemeClr val="tx2"/>
                    </a:gs>
                  </a:gsLst>
                  <a:lin ang="16200000" scaled="1"/>
                </a:gradFill>
                <a:latin typeface="+mj-lt"/>
              </a:rPr>
              <a:t>The End</a:t>
            </a:r>
          </a:p>
        </p:txBody>
      </p:sp>
    </p:spTree>
    <p:extLst>
      <p:ext uri="{BB962C8B-B14F-4D97-AF65-F5344CB8AC3E}">
        <p14:creationId xmlns:p14="http://schemas.microsoft.com/office/powerpoint/2010/main" val="201094960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85477" y="1890792"/>
            <a:ext cx="6525845" cy="578027"/>
          </a:xfrm>
        </p:spPr>
        <p:txBody>
          <a:bodyPr/>
          <a:lstStyle/>
          <a:p>
            <a:pPr algn="ctr"/>
            <a:r>
              <a:rPr lang="en-US" sz="4500" dirty="0"/>
              <a:t>Test Time – Just for Fun.</a:t>
            </a:r>
            <a:br>
              <a:rPr lang="en-US" sz="4500" dirty="0"/>
            </a:br>
            <a:br>
              <a:rPr lang="en-US" sz="4500" dirty="0"/>
            </a:br>
            <a:r>
              <a:rPr lang="en-US" sz="4500" dirty="0"/>
              <a:t>No Points.</a:t>
            </a:r>
          </a:p>
        </p:txBody>
      </p:sp>
    </p:spTree>
    <p:extLst>
      <p:ext uri="{BB962C8B-B14F-4D97-AF65-F5344CB8AC3E}">
        <p14:creationId xmlns:p14="http://schemas.microsoft.com/office/powerpoint/2010/main" val="37445585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4428" y="9832"/>
            <a:ext cx="7780713" cy="533400"/>
          </a:xfrm>
        </p:spPr>
        <p:txBody>
          <a:bodyPr>
            <a:noAutofit/>
          </a:bodyPr>
          <a:lstStyle/>
          <a:p>
            <a:pPr algn="ctr"/>
            <a:r>
              <a:rPr lang="en-US" sz="4000" dirty="0"/>
              <a:t>Nodal and Mesh Analysis Quiz (1:4)</a:t>
            </a:r>
          </a:p>
        </p:txBody>
      </p:sp>
      <p:sp>
        <p:nvSpPr>
          <p:cNvPr id="7" name="Rectangle 6"/>
          <p:cNvSpPr/>
          <p:nvPr/>
        </p:nvSpPr>
        <p:spPr>
          <a:xfrm>
            <a:off x="422787" y="690537"/>
            <a:ext cx="11415252" cy="6001643"/>
          </a:xfrm>
          <a:prstGeom prst="rect">
            <a:avLst/>
          </a:prstGeom>
          <a:solidFill>
            <a:schemeClr val="tx1">
              <a:lumMod val="95000"/>
            </a:schemeClr>
          </a:solidFill>
          <a:ln w="38100" cmpd="thickThin">
            <a:solidFill>
              <a:schemeClr val="accent1"/>
            </a:solidFill>
          </a:ln>
        </p:spPr>
        <p:txBody>
          <a:bodyPr wrap="square">
            <a:spAutoFit/>
          </a:bodyPr>
          <a:lstStyle/>
          <a:p>
            <a:pPr marL="285750" indent="-285750">
              <a:spcAft>
                <a:spcPts val="0"/>
              </a:spcAft>
              <a:buFont typeface="Arial" panose="020B0604020202020204" pitchFamily="34" charset="0"/>
              <a:buChar char="•"/>
            </a:pPr>
            <a:r>
              <a:rPr lang="en-US" dirty="0">
                <a:solidFill>
                  <a:prstClr val="black"/>
                </a:solidFill>
                <a:latin typeface="Cambria Math" panose="02040503050406030204" pitchFamily="18" charset="0"/>
                <a:ea typeface="Cambria Math" panose="02040503050406030204" pitchFamily="18" charset="0"/>
              </a:rPr>
              <a:t>Which of the following is the best answer for a node in circuit analysis?</a:t>
            </a:r>
          </a:p>
          <a:p>
            <a:pPr lvl="2">
              <a:spcAft>
                <a:spcPts val="0"/>
              </a:spcAft>
            </a:pPr>
            <a:endParaRPr lang="en-US" dirty="0">
              <a:solidFill>
                <a:prstClr val="black"/>
              </a:solidFill>
              <a:latin typeface="Cambria Math" panose="02040503050406030204" pitchFamily="18" charset="0"/>
              <a:ea typeface="Cambria Math" panose="02040503050406030204" pitchFamily="18" charset="0"/>
            </a:endParaRPr>
          </a:p>
          <a:p>
            <a:pPr lvl="2">
              <a:spcAft>
                <a:spcPts val="0"/>
              </a:spcAft>
            </a:pPr>
            <a:r>
              <a:rPr lang="en-US" dirty="0">
                <a:solidFill>
                  <a:prstClr val="black"/>
                </a:solidFill>
                <a:latin typeface="Cambria Math" panose="02040503050406030204" pitchFamily="18" charset="0"/>
                <a:ea typeface="Cambria Math" panose="02040503050406030204" pitchFamily="18" charset="0"/>
              </a:rPr>
              <a:t>1. The voltage is 0 V across a node.</a:t>
            </a:r>
          </a:p>
          <a:p>
            <a:pPr lvl="2">
              <a:spcAft>
                <a:spcPts val="0"/>
              </a:spcAft>
            </a:pPr>
            <a:r>
              <a:rPr lang="en-US" dirty="0">
                <a:solidFill>
                  <a:prstClr val="black"/>
                </a:solidFill>
                <a:latin typeface="Cambria Math" panose="02040503050406030204" pitchFamily="18" charset="0"/>
                <a:ea typeface="Cambria Math" panose="02040503050406030204" pitchFamily="18" charset="0"/>
              </a:rPr>
              <a:t>2. The voltage is the same across a node.</a:t>
            </a:r>
          </a:p>
          <a:p>
            <a:pPr lvl="2">
              <a:spcAft>
                <a:spcPts val="0"/>
              </a:spcAft>
            </a:pPr>
            <a:r>
              <a:rPr lang="en-US" dirty="0">
                <a:solidFill>
                  <a:prstClr val="black"/>
                </a:solidFill>
                <a:latin typeface="Cambria Math" panose="02040503050406030204" pitchFamily="18" charset="0"/>
                <a:ea typeface="Cambria Math" panose="02040503050406030204" pitchFamily="18" charset="0"/>
              </a:rPr>
              <a:t>3. The current is 0 A across a node.</a:t>
            </a:r>
          </a:p>
          <a:p>
            <a:pPr lvl="2">
              <a:spcAft>
                <a:spcPts val="0"/>
              </a:spcAft>
            </a:pPr>
            <a:r>
              <a:rPr lang="en-US" dirty="0">
                <a:solidFill>
                  <a:prstClr val="black"/>
                </a:solidFill>
                <a:latin typeface="Cambria Math" panose="02040503050406030204" pitchFamily="18" charset="0"/>
                <a:ea typeface="Cambria Math" panose="02040503050406030204" pitchFamily="18" charset="0"/>
              </a:rPr>
              <a:t>4. The current is the same across a node.</a:t>
            </a:r>
          </a:p>
          <a:p>
            <a:pPr marL="285750" indent="-285750">
              <a:spcAft>
                <a:spcPts val="1200"/>
              </a:spcAft>
              <a:buFont typeface="Arial" panose="020B0604020202020204" pitchFamily="34" charset="0"/>
              <a:buChar char="•"/>
            </a:pPr>
            <a:endParaRPr lang="en-US" dirty="0">
              <a:solidFill>
                <a:prstClr val="black"/>
              </a:solidFill>
              <a:latin typeface="Cambria Math" panose="02040503050406030204" pitchFamily="18" charset="0"/>
              <a:ea typeface="Cambria Math" panose="02040503050406030204" pitchFamily="18" charset="0"/>
            </a:endParaRPr>
          </a:p>
          <a:p>
            <a:pPr marL="285750" indent="-285750">
              <a:spcAft>
                <a:spcPts val="1200"/>
              </a:spcAft>
              <a:buFont typeface="Arial" panose="020B0604020202020204" pitchFamily="34" charset="0"/>
              <a:buChar char="•"/>
            </a:pPr>
            <a:r>
              <a:rPr lang="en-US" dirty="0">
                <a:solidFill>
                  <a:srgbClr val="0070C0"/>
                </a:solidFill>
                <a:latin typeface="Cambria Math" panose="02040503050406030204" pitchFamily="18" charset="0"/>
                <a:ea typeface="Cambria Math" panose="02040503050406030204" pitchFamily="18" charset="0"/>
              </a:rPr>
              <a:t>The voltage is the same across a node.</a:t>
            </a:r>
          </a:p>
          <a:p>
            <a:pPr marL="285750" indent="-285750">
              <a:spcAft>
                <a:spcPts val="1200"/>
              </a:spcAft>
              <a:buFont typeface="Arial" panose="020B0604020202020204" pitchFamily="34" charset="0"/>
              <a:buChar char="•"/>
            </a:pPr>
            <a:endParaRPr lang="en-US" b="1" dirty="0">
              <a:solidFill>
                <a:prstClr val="black"/>
              </a:solidFill>
              <a:latin typeface="Cambria Math" panose="02040503050406030204" pitchFamily="18" charset="0"/>
              <a:ea typeface="Cambria Math" panose="02040503050406030204" pitchFamily="18" charset="0"/>
            </a:endParaRPr>
          </a:p>
          <a:p>
            <a:pPr marL="285750" indent="-285750">
              <a:spcAft>
                <a:spcPts val="1200"/>
              </a:spcAft>
              <a:buFont typeface="Arial" panose="020B0604020202020204" pitchFamily="34" charset="0"/>
              <a:buChar char="•"/>
            </a:pPr>
            <a:r>
              <a:rPr lang="en-US" dirty="0">
                <a:solidFill>
                  <a:prstClr val="black"/>
                </a:solidFill>
                <a:latin typeface="Cambria Math" panose="02040503050406030204" pitchFamily="18" charset="0"/>
                <a:ea typeface="Cambria Math" panose="02040503050406030204" pitchFamily="18" charset="0"/>
              </a:rPr>
              <a:t> In circuit analysis, which of the following is the best definition of a mesh?</a:t>
            </a:r>
          </a:p>
          <a:p>
            <a:pPr lvl="2">
              <a:spcAft>
                <a:spcPts val="0"/>
              </a:spcAft>
            </a:pPr>
            <a:endParaRPr lang="en-US" dirty="0">
              <a:solidFill>
                <a:prstClr val="black"/>
              </a:solidFill>
              <a:latin typeface="Cambria Math" panose="02040503050406030204" pitchFamily="18" charset="0"/>
              <a:ea typeface="Cambria Math" panose="02040503050406030204" pitchFamily="18" charset="0"/>
            </a:endParaRPr>
          </a:p>
          <a:p>
            <a:pPr lvl="2">
              <a:spcAft>
                <a:spcPts val="0"/>
              </a:spcAft>
            </a:pPr>
            <a:r>
              <a:rPr lang="en-US" dirty="0">
                <a:solidFill>
                  <a:prstClr val="black"/>
                </a:solidFill>
                <a:latin typeface="Cambria Math" panose="02040503050406030204" pitchFamily="18" charset="0"/>
                <a:ea typeface="Cambria Math" panose="02040503050406030204" pitchFamily="18" charset="0"/>
              </a:rPr>
              <a:t>1. A loop that does not contain any other loops within it.</a:t>
            </a:r>
          </a:p>
          <a:p>
            <a:pPr lvl="2">
              <a:spcAft>
                <a:spcPts val="0"/>
              </a:spcAft>
            </a:pPr>
            <a:r>
              <a:rPr lang="en-US" dirty="0">
                <a:solidFill>
                  <a:prstClr val="black"/>
                </a:solidFill>
                <a:latin typeface="Cambria Math" panose="02040503050406030204" pitchFamily="18" charset="0"/>
                <a:ea typeface="Cambria Math" panose="02040503050406030204" pitchFamily="18" charset="0"/>
              </a:rPr>
              <a:t>2. An equipotential surface.</a:t>
            </a:r>
          </a:p>
          <a:p>
            <a:pPr lvl="2">
              <a:spcAft>
                <a:spcPts val="0"/>
              </a:spcAft>
            </a:pPr>
            <a:r>
              <a:rPr lang="en-US" dirty="0">
                <a:solidFill>
                  <a:prstClr val="black"/>
                </a:solidFill>
                <a:latin typeface="Cambria Math" panose="02040503050406030204" pitchFamily="18" charset="0"/>
                <a:ea typeface="Cambria Math" panose="02040503050406030204" pitchFamily="18" charset="0"/>
              </a:rPr>
              <a:t>3. A loop with equal current.</a:t>
            </a:r>
          </a:p>
          <a:p>
            <a:pPr lvl="2">
              <a:spcAft>
                <a:spcPts val="0"/>
              </a:spcAft>
            </a:pPr>
            <a:r>
              <a:rPr lang="en-US" dirty="0">
                <a:solidFill>
                  <a:prstClr val="black"/>
                </a:solidFill>
                <a:latin typeface="Cambria Math" panose="02040503050406030204" pitchFamily="18" charset="0"/>
                <a:ea typeface="Cambria Math" panose="02040503050406030204" pitchFamily="18" charset="0"/>
              </a:rPr>
              <a:t>4. A loop that is a mess to solve.</a:t>
            </a:r>
          </a:p>
          <a:p>
            <a:pPr marL="285750" indent="-285750">
              <a:spcAft>
                <a:spcPts val="1200"/>
              </a:spcAft>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285750" indent="-285750">
              <a:spcAft>
                <a:spcPts val="1200"/>
              </a:spcAft>
              <a:buFont typeface="Arial" panose="020B0604020202020204" pitchFamily="34" charset="0"/>
              <a:buChar char="•"/>
            </a:pPr>
            <a:r>
              <a:rPr lang="en-US" dirty="0">
                <a:solidFill>
                  <a:srgbClr val="0070C0"/>
                </a:solidFill>
                <a:latin typeface="Cambria Math" panose="02040503050406030204" pitchFamily="18" charset="0"/>
                <a:ea typeface="Cambria Math" panose="02040503050406030204" pitchFamily="18" charset="0"/>
              </a:rPr>
              <a:t>A loop that does not contain any other loop within it. (Independent loop)</a:t>
            </a:r>
          </a:p>
          <a:p>
            <a:pPr marL="285750" indent="-285750">
              <a:spcAft>
                <a:spcPts val="1200"/>
              </a:spcAft>
              <a:buFont typeface="Arial" panose="020B0604020202020204" pitchFamily="34" charset="0"/>
              <a:buChar char="•"/>
            </a:pPr>
            <a:endParaRPr lang="en-US" dirty="0">
              <a:solidFill>
                <a:srgbClr val="0070C0"/>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121558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anim calcmode="lin" valueType="num">
                                      <p:cBhvr additive="base">
                                        <p:cTn id="7"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9" end="9"/>
                                            </p:txEl>
                                          </p:spTgt>
                                        </p:tgtEl>
                                        <p:attrNameLst>
                                          <p:attrName>style.visibility</p:attrName>
                                        </p:attrNameLst>
                                      </p:cBhvr>
                                      <p:to>
                                        <p:strVal val="visible"/>
                                      </p:to>
                                    </p:set>
                                    <p:anim calcmode="lin" valueType="num">
                                      <p:cBhvr additive="base">
                                        <p:cTn id="13"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9" end="9"/>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
                                            <p:txEl>
                                              <p:pRg st="11" end="11"/>
                                            </p:txEl>
                                          </p:spTgt>
                                        </p:tgtEl>
                                        <p:attrNameLst>
                                          <p:attrName>style.visibility</p:attrName>
                                        </p:attrNameLst>
                                      </p:cBhvr>
                                      <p:to>
                                        <p:strVal val="visible"/>
                                      </p:to>
                                    </p:set>
                                    <p:anim calcmode="lin" valueType="num">
                                      <p:cBhvr additive="base">
                                        <p:cTn id="17" dur="500" fill="hold"/>
                                        <p:tgtEl>
                                          <p:spTgt spid="7">
                                            <p:txEl>
                                              <p:pRg st="11" end="1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11" end="1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xEl>
                                              <p:pRg st="12" end="12"/>
                                            </p:txEl>
                                          </p:spTgt>
                                        </p:tgtEl>
                                        <p:attrNameLst>
                                          <p:attrName>style.visibility</p:attrName>
                                        </p:attrNameLst>
                                      </p:cBhvr>
                                      <p:to>
                                        <p:strVal val="visible"/>
                                      </p:to>
                                    </p:set>
                                    <p:anim calcmode="lin" valueType="num">
                                      <p:cBhvr additive="base">
                                        <p:cTn id="21" dur="500" fill="hold"/>
                                        <p:tgtEl>
                                          <p:spTgt spid="7">
                                            <p:txEl>
                                              <p:pRg st="12" end="1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12" end="1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7">
                                            <p:txEl>
                                              <p:pRg st="13" end="13"/>
                                            </p:txEl>
                                          </p:spTgt>
                                        </p:tgtEl>
                                        <p:attrNameLst>
                                          <p:attrName>style.visibility</p:attrName>
                                        </p:attrNameLst>
                                      </p:cBhvr>
                                      <p:to>
                                        <p:strVal val="visible"/>
                                      </p:to>
                                    </p:set>
                                    <p:anim calcmode="lin" valueType="num">
                                      <p:cBhvr additive="base">
                                        <p:cTn id="25" dur="500" fill="hold"/>
                                        <p:tgtEl>
                                          <p:spTgt spid="7">
                                            <p:txEl>
                                              <p:pRg st="13" end="1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13" end="1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7">
                                            <p:txEl>
                                              <p:pRg st="14" end="14"/>
                                            </p:txEl>
                                          </p:spTgt>
                                        </p:tgtEl>
                                        <p:attrNameLst>
                                          <p:attrName>style.visibility</p:attrName>
                                        </p:attrNameLst>
                                      </p:cBhvr>
                                      <p:to>
                                        <p:strVal val="visible"/>
                                      </p:to>
                                    </p:set>
                                    <p:anim calcmode="lin" valueType="num">
                                      <p:cBhvr additive="base">
                                        <p:cTn id="29" dur="500" fill="hold"/>
                                        <p:tgtEl>
                                          <p:spTgt spid="7">
                                            <p:txEl>
                                              <p:pRg st="14" end="1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7">
                                            <p:txEl>
                                              <p:pRg st="16" end="16"/>
                                            </p:txEl>
                                          </p:spTgt>
                                        </p:tgtEl>
                                        <p:attrNameLst>
                                          <p:attrName>style.visibility</p:attrName>
                                        </p:attrNameLst>
                                      </p:cBhvr>
                                      <p:to>
                                        <p:strVal val="visible"/>
                                      </p:to>
                                    </p:set>
                                    <p:anim calcmode="lin" valueType="num">
                                      <p:cBhvr additive="base">
                                        <p:cTn id="35" dur="500" fill="hold"/>
                                        <p:tgtEl>
                                          <p:spTgt spid="7">
                                            <p:txEl>
                                              <p:pRg st="16" end="1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4428" y="9832"/>
            <a:ext cx="7780713" cy="533400"/>
          </a:xfrm>
        </p:spPr>
        <p:txBody>
          <a:bodyPr>
            <a:noAutofit/>
          </a:bodyPr>
          <a:lstStyle/>
          <a:p>
            <a:pPr algn="ctr"/>
            <a:r>
              <a:rPr lang="en-US" sz="4000" dirty="0"/>
              <a:t>Nodal and Mesh Analysis Quiz (2:4)</a:t>
            </a:r>
          </a:p>
        </p:txBody>
      </p:sp>
      <p:sp>
        <p:nvSpPr>
          <p:cNvPr id="7" name="Rectangle 6"/>
          <p:cNvSpPr/>
          <p:nvPr/>
        </p:nvSpPr>
        <p:spPr>
          <a:xfrm>
            <a:off x="329184" y="690537"/>
            <a:ext cx="11508855" cy="6063198"/>
          </a:xfrm>
          <a:prstGeom prst="rect">
            <a:avLst/>
          </a:prstGeom>
          <a:solidFill>
            <a:schemeClr val="tx1">
              <a:lumMod val="95000"/>
            </a:schemeClr>
          </a:solidFill>
          <a:ln w="38100" cmpd="thickThin">
            <a:solidFill>
              <a:schemeClr val="accent1"/>
            </a:solidFill>
          </a:ln>
        </p:spPr>
        <p:txBody>
          <a:bodyPr wrap="square">
            <a:spAutoFit/>
          </a:bodyPr>
          <a:lstStyle/>
          <a:p>
            <a:pPr marL="285750" indent="-285750">
              <a:spcAft>
                <a:spcPts val="0"/>
              </a:spcAft>
              <a:buFont typeface="Arial" panose="020B0604020202020204" pitchFamily="34" charset="0"/>
              <a:buChar char="•"/>
            </a:pPr>
            <a:r>
              <a:rPr lang="en-US" dirty="0">
                <a:solidFill>
                  <a:prstClr val="black"/>
                </a:solidFill>
                <a:latin typeface="Cambria Math" panose="02040503050406030204" pitchFamily="18" charset="0"/>
                <a:ea typeface="Cambria Math" panose="02040503050406030204" pitchFamily="18" charset="0"/>
              </a:rPr>
              <a:t>How many nodes are in the adjacent circuit?</a:t>
            </a:r>
          </a:p>
          <a:p>
            <a:pPr lvl="2">
              <a:spcAft>
                <a:spcPts val="0"/>
              </a:spcAft>
            </a:pPr>
            <a:endParaRPr lang="en-US" dirty="0">
              <a:solidFill>
                <a:prstClr val="black"/>
              </a:solidFill>
              <a:latin typeface="Cambria Math" panose="02040503050406030204" pitchFamily="18" charset="0"/>
              <a:ea typeface="Cambria Math" panose="02040503050406030204" pitchFamily="18" charset="0"/>
            </a:endParaRPr>
          </a:p>
          <a:p>
            <a:pPr lvl="2">
              <a:spcAft>
                <a:spcPts val="0"/>
              </a:spcAft>
            </a:pPr>
            <a:r>
              <a:rPr lang="en-US" dirty="0">
                <a:solidFill>
                  <a:prstClr val="black"/>
                </a:solidFill>
                <a:latin typeface="Cambria Math" panose="02040503050406030204" pitchFamily="18" charset="0"/>
                <a:ea typeface="Cambria Math" panose="02040503050406030204" pitchFamily="18" charset="0"/>
              </a:rPr>
              <a:t>2.</a:t>
            </a:r>
          </a:p>
          <a:p>
            <a:pPr lvl="2">
              <a:spcAft>
                <a:spcPts val="0"/>
              </a:spcAft>
            </a:pPr>
            <a:r>
              <a:rPr lang="en-US" dirty="0">
                <a:solidFill>
                  <a:prstClr val="black"/>
                </a:solidFill>
                <a:latin typeface="Cambria Math" panose="02040503050406030204" pitchFamily="18" charset="0"/>
                <a:ea typeface="Cambria Math" panose="02040503050406030204" pitchFamily="18" charset="0"/>
              </a:rPr>
              <a:t>3.</a:t>
            </a:r>
          </a:p>
          <a:p>
            <a:pPr lvl="2">
              <a:spcAft>
                <a:spcPts val="0"/>
              </a:spcAft>
            </a:pPr>
            <a:r>
              <a:rPr lang="en-US" dirty="0">
                <a:solidFill>
                  <a:prstClr val="black"/>
                </a:solidFill>
                <a:latin typeface="Cambria Math" panose="02040503050406030204" pitchFamily="18" charset="0"/>
                <a:ea typeface="Cambria Math" panose="02040503050406030204" pitchFamily="18" charset="0"/>
              </a:rPr>
              <a:t>4.</a:t>
            </a:r>
          </a:p>
          <a:p>
            <a:pPr lvl="2">
              <a:spcAft>
                <a:spcPts val="0"/>
              </a:spcAft>
            </a:pPr>
            <a:r>
              <a:rPr lang="en-US" dirty="0">
                <a:solidFill>
                  <a:prstClr val="black"/>
                </a:solidFill>
                <a:latin typeface="Cambria Math" panose="02040503050406030204" pitchFamily="18" charset="0"/>
                <a:ea typeface="Cambria Math" panose="02040503050406030204" pitchFamily="18" charset="0"/>
              </a:rPr>
              <a:t>5.</a:t>
            </a:r>
          </a:p>
          <a:p>
            <a:pPr marL="285750" indent="-285750">
              <a:spcAft>
                <a:spcPts val="0"/>
              </a:spcAft>
              <a:buFont typeface="Arial" panose="020B0604020202020204" pitchFamily="34" charset="0"/>
              <a:buChar char="•"/>
            </a:pPr>
            <a:endParaRPr lang="en-US" dirty="0">
              <a:solidFill>
                <a:prstClr val="black"/>
              </a:solidFill>
              <a:latin typeface="Cambria Math" panose="02040503050406030204" pitchFamily="18" charset="0"/>
              <a:ea typeface="Cambria Math" panose="02040503050406030204" pitchFamily="18" charset="0"/>
            </a:endParaRPr>
          </a:p>
          <a:p>
            <a:pPr marL="285750" indent="-285750">
              <a:spcAft>
                <a:spcPts val="0"/>
              </a:spcAft>
              <a:buFont typeface="Arial" panose="020B0604020202020204" pitchFamily="34" charset="0"/>
              <a:buChar char="•"/>
            </a:pPr>
            <a:r>
              <a:rPr lang="en-US" dirty="0">
                <a:solidFill>
                  <a:srgbClr val="0070C0"/>
                </a:solidFill>
                <a:latin typeface="Cambria Math" panose="02040503050406030204" pitchFamily="18" charset="0"/>
                <a:ea typeface="Cambria Math" panose="02040503050406030204" pitchFamily="18" charset="0"/>
              </a:rPr>
              <a:t>5.</a:t>
            </a:r>
          </a:p>
          <a:p>
            <a:pPr marL="285750" indent="-285750">
              <a:spcAft>
                <a:spcPts val="0"/>
              </a:spcAft>
              <a:buFont typeface="Arial" panose="020B0604020202020204" pitchFamily="34" charset="0"/>
              <a:buChar char="•"/>
            </a:pPr>
            <a:endParaRPr lang="en-US" dirty="0">
              <a:solidFill>
                <a:prstClr val="black"/>
              </a:solidFill>
              <a:latin typeface="Cambria Math" panose="02040503050406030204" pitchFamily="18" charset="0"/>
              <a:ea typeface="Cambria Math" panose="02040503050406030204" pitchFamily="18" charset="0"/>
            </a:endParaRPr>
          </a:p>
          <a:p>
            <a:pPr marL="285750" indent="-285750">
              <a:spcBef>
                <a:spcPts val="1200"/>
              </a:spcBef>
              <a:spcAft>
                <a:spcPts val="0"/>
              </a:spcAft>
              <a:buFont typeface="Arial" panose="020B0604020202020204" pitchFamily="34" charset="0"/>
              <a:buChar char="•"/>
            </a:pPr>
            <a:r>
              <a:rPr lang="en-US" dirty="0">
                <a:solidFill>
                  <a:prstClr val="black"/>
                </a:solidFill>
                <a:latin typeface="Cambria Math" panose="02040503050406030204" pitchFamily="18" charset="0"/>
                <a:ea typeface="Cambria Math" panose="02040503050406030204" pitchFamily="18" charset="0"/>
              </a:rPr>
              <a:t>Which node would be the best reference node for nodal analysis?</a:t>
            </a:r>
          </a:p>
          <a:p>
            <a:pPr marL="285750" indent="-285750">
              <a:spcAft>
                <a:spcPts val="0"/>
              </a:spcAft>
              <a:buFont typeface="Arial" panose="020B0604020202020204" pitchFamily="34" charset="0"/>
              <a:buChar char="•"/>
            </a:pPr>
            <a:endParaRPr lang="en-US" dirty="0">
              <a:solidFill>
                <a:prstClr val="black"/>
              </a:solidFill>
              <a:latin typeface="Cambria Math" panose="02040503050406030204" pitchFamily="18" charset="0"/>
              <a:ea typeface="Cambria Math" panose="02040503050406030204" pitchFamily="18" charset="0"/>
            </a:endParaRPr>
          </a:p>
          <a:p>
            <a:pPr marL="285750" indent="-285750">
              <a:spcAft>
                <a:spcPts val="0"/>
              </a:spcAft>
              <a:buFont typeface="Arial" panose="020B0604020202020204" pitchFamily="34" charset="0"/>
              <a:buChar char="•"/>
            </a:pPr>
            <a:r>
              <a:rPr lang="en-US" dirty="0">
                <a:solidFill>
                  <a:srgbClr val="0070C0"/>
                </a:solidFill>
                <a:latin typeface="Cambria Math" panose="02040503050406030204" pitchFamily="18" charset="0"/>
                <a:ea typeface="Cambria Math" panose="02040503050406030204" pitchFamily="18" charset="0"/>
              </a:rPr>
              <a:t>v5, because it has the most elements connected to it.</a:t>
            </a:r>
          </a:p>
          <a:p>
            <a:pPr marL="285750" indent="-285750">
              <a:spcAft>
                <a:spcPts val="0"/>
              </a:spcAft>
              <a:buFont typeface="Arial" panose="020B0604020202020204" pitchFamily="34" charset="0"/>
              <a:buChar char="•"/>
            </a:pPr>
            <a:endParaRPr lang="en-US" dirty="0">
              <a:solidFill>
                <a:prstClr val="black"/>
              </a:solidFill>
              <a:latin typeface="Cambria Math" panose="02040503050406030204" pitchFamily="18" charset="0"/>
              <a:ea typeface="Cambria Math" panose="02040503050406030204" pitchFamily="18" charset="0"/>
            </a:endParaRPr>
          </a:p>
          <a:p>
            <a:pPr marL="285750" indent="-285750">
              <a:spcAft>
                <a:spcPts val="0"/>
              </a:spcAft>
              <a:buFont typeface="Arial" panose="020B0604020202020204" pitchFamily="34" charset="0"/>
              <a:buChar char="•"/>
            </a:pPr>
            <a:r>
              <a:rPr lang="en-US" dirty="0">
                <a:solidFill>
                  <a:prstClr val="black"/>
                </a:solidFill>
                <a:latin typeface="Cambria Math" panose="02040503050406030204" pitchFamily="18" charset="0"/>
                <a:ea typeface="Cambria Math" panose="02040503050406030204" pitchFamily="18" charset="0"/>
              </a:rPr>
              <a:t>How many unknown node voltages are in the above circuit?</a:t>
            </a:r>
          </a:p>
          <a:p>
            <a:pPr lvl="2">
              <a:spcAft>
                <a:spcPts val="0"/>
              </a:spcAft>
            </a:pPr>
            <a:endParaRPr lang="en-US" dirty="0">
              <a:solidFill>
                <a:prstClr val="black"/>
              </a:solidFill>
              <a:latin typeface="Cambria Math" panose="02040503050406030204" pitchFamily="18" charset="0"/>
              <a:ea typeface="Cambria Math" panose="02040503050406030204" pitchFamily="18" charset="0"/>
            </a:endParaRPr>
          </a:p>
          <a:p>
            <a:pPr lvl="2">
              <a:spcAft>
                <a:spcPts val="0"/>
              </a:spcAft>
            </a:pPr>
            <a:r>
              <a:rPr lang="en-US" dirty="0">
                <a:solidFill>
                  <a:prstClr val="black"/>
                </a:solidFill>
                <a:latin typeface="Cambria Math" panose="02040503050406030204" pitchFamily="18" charset="0"/>
                <a:ea typeface="Cambria Math" panose="02040503050406030204" pitchFamily="18" charset="0"/>
              </a:rPr>
              <a:t>2.</a:t>
            </a:r>
          </a:p>
          <a:p>
            <a:pPr lvl="2">
              <a:spcAft>
                <a:spcPts val="0"/>
              </a:spcAft>
            </a:pPr>
            <a:r>
              <a:rPr lang="en-US" dirty="0">
                <a:solidFill>
                  <a:prstClr val="black"/>
                </a:solidFill>
                <a:latin typeface="Cambria Math" panose="02040503050406030204" pitchFamily="18" charset="0"/>
                <a:ea typeface="Cambria Math" panose="02040503050406030204" pitchFamily="18" charset="0"/>
              </a:rPr>
              <a:t>3.</a:t>
            </a:r>
          </a:p>
          <a:p>
            <a:pPr lvl="2">
              <a:spcAft>
                <a:spcPts val="0"/>
              </a:spcAft>
            </a:pPr>
            <a:r>
              <a:rPr lang="en-US" dirty="0">
                <a:solidFill>
                  <a:prstClr val="black"/>
                </a:solidFill>
                <a:latin typeface="Cambria Math" panose="02040503050406030204" pitchFamily="18" charset="0"/>
                <a:ea typeface="Cambria Math" panose="02040503050406030204" pitchFamily="18" charset="0"/>
              </a:rPr>
              <a:t>4.</a:t>
            </a:r>
          </a:p>
          <a:p>
            <a:pPr lvl="2">
              <a:spcAft>
                <a:spcPts val="0"/>
              </a:spcAft>
            </a:pPr>
            <a:r>
              <a:rPr lang="en-US" dirty="0">
                <a:solidFill>
                  <a:prstClr val="black"/>
                </a:solidFill>
                <a:latin typeface="Cambria Math" panose="02040503050406030204" pitchFamily="18" charset="0"/>
                <a:ea typeface="Cambria Math" panose="02040503050406030204" pitchFamily="18" charset="0"/>
              </a:rPr>
              <a:t>5.</a:t>
            </a:r>
          </a:p>
          <a:p>
            <a:pPr lvl="2">
              <a:spcAft>
                <a:spcPts val="0"/>
              </a:spcAft>
            </a:pPr>
            <a:endParaRPr 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rgbClr val="0070C0"/>
                </a:solidFill>
                <a:latin typeface="Cambria Math" panose="02040503050406030204" pitchFamily="18" charset="0"/>
                <a:ea typeface="Cambria Math" panose="02040503050406030204" pitchFamily="18" charset="0"/>
              </a:rPr>
              <a:t>2</a:t>
            </a:r>
            <a:r>
              <a:rPr lang="en-US" dirty="0">
                <a:solidFill>
                  <a:srgbClr val="0070C0"/>
                </a:solidFill>
                <a:latin typeface="Cambria Math" panose="02040503050406030204" pitchFamily="18" charset="0"/>
                <a:ea typeface="Cambria Math" panose="02040503050406030204" pitchFamily="18" charset="0"/>
                <a:cs typeface="Times New Roman" panose="02020603050405020304" pitchFamily="18" charset="0"/>
              </a:rPr>
              <a:t>. v2 and v3</a:t>
            </a:r>
            <a:endParaRPr lang="en-US" dirty="0">
              <a:solidFill>
                <a:srgbClr val="0070C0"/>
              </a:solidFill>
              <a:latin typeface="Cambria Math" panose="02040503050406030204" pitchFamily="18" charset="0"/>
              <a:ea typeface="Cambria Math" panose="02040503050406030204" pitchFamily="18" charset="0"/>
            </a:endParaRPr>
          </a:p>
        </p:txBody>
      </p:sp>
      <p:pic>
        <p:nvPicPr>
          <p:cNvPr id="4" name="Picture 3">
            <a:extLst>
              <a:ext uri="{FF2B5EF4-FFF2-40B4-BE49-F238E27FC236}">
                <a16:creationId xmlns:a16="http://schemas.microsoft.com/office/drawing/2014/main" id="{FD63A8FC-67A1-4151-AAC8-DE06358B8B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0083" y="793377"/>
            <a:ext cx="6002272" cy="2548134"/>
          </a:xfrm>
          <a:prstGeom prst="rect">
            <a:avLst/>
          </a:prstGeom>
        </p:spPr>
      </p:pic>
      <p:sp>
        <p:nvSpPr>
          <p:cNvPr id="3" name="TextBox 2">
            <a:extLst>
              <a:ext uri="{FF2B5EF4-FFF2-40B4-BE49-F238E27FC236}">
                <a16:creationId xmlns:a16="http://schemas.microsoft.com/office/drawing/2014/main" id="{7E0AAFEC-F13D-43B1-B156-BBBCDF068CA4}"/>
              </a:ext>
            </a:extLst>
          </p:cNvPr>
          <p:cNvSpPr txBox="1"/>
          <p:nvPr/>
        </p:nvSpPr>
        <p:spPr>
          <a:xfrm>
            <a:off x="6096000" y="742405"/>
            <a:ext cx="402674" cy="338554"/>
          </a:xfrm>
          <a:prstGeom prst="rect">
            <a:avLst/>
          </a:prstGeom>
          <a:noFill/>
        </p:spPr>
        <p:txBody>
          <a:bodyPr wrap="none" rtlCol="0">
            <a:spAutoFit/>
          </a:bodyPr>
          <a:lstStyle/>
          <a:p>
            <a:r>
              <a:rPr lang="en-US" sz="1600" dirty="0">
                <a:solidFill>
                  <a:schemeClr val="bg1"/>
                </a:solidFill>
                <a:latin typeface="+mn-lt"/>
              </a:rPr>
              <a:t>v1</a:t>
            </a:r>
          </a:p>
        </p:txBody>
      </p:sp>
      <p:sp>
        <p:nvSpPr>
          <p:cNvPr id="6" name="TextBox 5">
            <a:extLst>
              <a:ext uri="{FF2B5EF4-FFF2-40B4-BE49-F238E27FC236}">
                <a16:creationId xmlns:a16="http://schemas.microsoft.com/office/drawing/2014/main" id="{CC0A5E08-2A1D-42CD-A70A-007B90C7E3C4}"/>
              </a:ext>
            </a:extLst>
          </p:cNvPr>
          <p:cNvSpPr txBox="1"/>
          <p:nvPr/>
        </p:nvSpPr>
        <p:spPr>
          <a:xfrm>
            <a:off x="7720469" y="742405"/>
            <a:ext cx="402674" cy="338554"/>
          </a:xfrm>
          <a:prstGeom prst="rect">
            <a:avLst/>
          </a:prstGeom>
          <a:noFill/>
        </p:spPr>
        <p:txBody>
          <a:bodyPr wrap="none" rtlCol="0">
            <a:spAutoFit/>
          </a:bodyPr>
          <a:lstStyle/>
          <a:p>
            <a:r>
              <a:rPr lang="en-US" sz="1600" dirty="0">
                <a:solidFill>
                  <a:schemeClr val="bg1"/>
                </a:solidFill>
                <a:latin typeface="+mn-lt"/>
              </a:rPr>
              <a:t>v2</a:t>
            </a:r>
          </a:p>
        </p:txBody>
      </p:sp>
      <p:sp>
        <p:nvSpPr>
          <p:cNvPr id="8" name="TextBox 7">
            <a:extLst>
              <a:ext uri="{FF2B5EF4-FFF2-40B4-BE49-F238E27FC236}">
                <a16:creationId xmlns:a16="http://schemas.microsoft.com/office/drawing/2014/main" id="{5C2EFD2A-AACC-44B7-A760-0DF1CD083CB9}"/>
              </a:ext>
            </a:extLst>
          </p:cNvPr>
          <p:cNvSpPr txBox="1"/>
          <p:nvPr/>
        </p:nvSpPr>
        <p:spPr>
          <a:xfrm>
            <a:off x="9147382" y="748371"/>
            <a:ext cx="402674" cy="338554"/>
          </a:xfrm>
          <a:prstGeom prst="rect">
            <a:avLst/>
          </a:prstGeom>
          <a:noFill/>
        </p:spPr>
        <p:txBody>
          <a:bodyPr wrap="none" rtlCol="0">
            <a:spAutoFit/>
          </a:bodyPr>
          <a:lstStyle/>
          <a:p>
            <a:r>
              <a:rPr lang="en-US" sz="1600" dirty="0">
                <a:solidFill>
                  <a:schemeClr val="bg1"/>
                </a:solidFill>
                <a:latin typeface="+mn-lt"/>
              </a:rPr>
              <a:t>v3</a:t>
            </a:r>
          </a:p>
        </p:txBody>
      </p:sp>
      <p:sp>
        <p:nvSpPr>
          <p:cNvPr id="9" name="TextBox 8">
            <a:extLst>
              <a:ext uri="{FF2B5EF4-FFF2-40B4-BE49-F238E27FC236}">
                <a16:creationId xmlns:a16="http://schemas.microsoft.com/office/drawing/2014/main" id="{FE108FDF-9B48-47B6-9C4E-05E0EEF78467}"/>
              </a:ext>
            </a:extLst>
          </p:cNvPr>
          <p:cNvSpPr txBox="1"/>
          <p:nvPr/>
        </p:nvSpPr>
        <p:spPr>
          <a:xfrm>
            <a:off x="10803067" y="774540"/>
            <a:ext cx="402674" cy="338554"/>
          </a:xfrm>
          <a:prstGeom prst="rect">
            <a:avLst/>
          </a:prstGeom>
          <a:noFill/>
        </p:spPr>
        <p:txBody>
          <a:bodyPr wrap="none" rtlCol="0">
            <a:spAutoFit/>
          </a:bodyPr>
          <a:lstStyle/>
          <a:p>
            <a:r>
              <a:rPr lang="en-US" sz="1600" dirty="0">
                <a:solidFill>
                  <a:schemeClr val="bg1"/>
                </a:solidFill>
                <a:latin typeface="+mn-lt"/>
              </a:rPr>
              <a:t>v4</a:t>
            </a:r>
          </a:p>
        </p:txBody>
      </p:sp>
      <p:sp>
        <p:nvSpPr>
          <p:cNvPr id="10" name="TextBox 9">
            <a:extLst>
              <a:ext uri="{FF2B5EF4-FFF2-40B4-BE49-F238E27FC236}">
                <a16:creationId xmlns:a16="http://schemas.microsoft.com/office/drawing/2014/main" id="{3E72E6E3-AA9A-4440-86D1-2C552B3FBF64}"/>
              </a:ext>
            </a:extLst>
          </p:cNvPr>
          <p:cNvSpPr txBox="1"/>
          <p:nvPr/>
        </p:nvSpPr>
        <p:spPr>
          <a:xfrm>
            <a:off x="8277680" y="2642852"/>
            <a:ext cx="402674" cy="338554"/>
          </a:xfrm>
          <a:prstGeom prst="rect">
            <a:avLst/>
          </a:prstGeom>
          <a:noFill/>
        </p:spPr>
        <p:txBody>
          <a:bodyPr wrap="none" rtlCol="0">
            <a:spAutoFit/>
          </a:bodyPr>
          <a:lstStyle/>
          <a:p>
            <a:r>
              <a:rPr lang="en-US" sz="1600" dirty="0">
                <a:solidFill>
                  <a:schemeClr val="bg1"/>
                </a:solidFill>
                <a:latin typeface="+mn-lt"/>
              </a:rPr>
              <a:t>v5</a:t>
            </a:r>
          </a:p>
        </p:txBody>
      </p:sp>
    </p:spTree>
    <p:extLst>
      <p:ext uri="{BB962C8B-B14F-4D97-AF65-F5344CB8AC3E}">
        <p14:creationId xmlns:p14="http://schemas.microsoft.com/office/powerpoint/2010/main" val="3561991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anim calcmode="lin" valueType="num">
                                      <p:cBhvr additive="base">
                                        <p:cTn id="29"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7">
                                            <p:txEl>
                                              <p:pRg st="9" end="9"/>
                                            </p:txEl>
                                          </p:spTgt>
                                        </p:tgtEl>
                                        <p:attrNameLst>
                                          <p:attrName>style.visibility</p:attrName>
                                        </p:attrNameLst>
                                      </p:cBhvr>
                                      <p:to>
                                        <p:strVal val="visible"/>
                                      </p:to>
                                    </p:set>
                                    <p:anim calcmode="lin" valueType="num">
                                      <p:cBhvr additive="base">
                                        <p:cTn id="35"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7">
                                            <p:txEl>
                                              <p:pRg st="11" end="11"/>
                                            </p:txEl>
                                          </p:spTgt>
                                        </p:tgtEl>
                                        <p:attrNameLst>
                                          <p:attrName>style.visibility</p:attrName>
                                        </p:attrNameLst>
                                      </p:cBhvr>
                                      <p:to>
                                        <p:strVal val="visible"/>
                                      </p:to>
                                    </p:set>
                                    <p:anim calcmode="lin" valueType="num">
                                      <p:cBhvr additive="base">
                                        <p:cTn id="41" dur="500" fill="hold"/>
                                        <p:tgtEl>
                                          <p:spTgt spid="7">
                                            <p:txEl>
                                              <p:pRg st="11" end="1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7">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7">
                                            <p:txEl>
                                              <p:pRg st="13" end="13"/>
                                            </p:txEl>
                                          </p:spTgt>
                                        </p:tgtEl>
                                        <p:attrNameLst>
                                          <p:attrName>style.visibility</p:attrName>
                                        </p:attrNameLst>
                                      </p:cBhvr>
                                      <p:to>
                                        <p:strVal val="visible"/>
                                      </p:to>
                                    </p:set>
                                    <p:anim calcmode="lin" valueType="num">
                                      <p:cBhvr additive="base">
                                        <p:cTn id="47" dur="500" fill="hold"/>
                                        <p:tgtEl>
                                          <p:spTgt spid="7">
                                            <p:txEl>
                                              <p:pRg st="13" end="13"/>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7">
                                            <p:txEl>
                                              <p:pRg st="13" end="13"/>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7">
                                            <p:txEl>
                                              <p:pRg st="15" end="15"/>
                                            </p:txEl>
                                          </p:spTgt>
                                        </p:tgtEl>
                                        <p:attrNameLst>
                                          <p:attrName>style.visibility</p:attrName>
                                        </p:attrNameLst>
                                      </p:cBhvr>
                                      <p:to>
                                        <p:strVal val="visible"/>
                                      </p:to>
                                    </p:set>
                                    <p:anim calcmode="lin" valueType="num">
                                      <p:cBhvr additive="base">
                                        <p:cTn id="51" dur="500" fill="hold"/>
                                        <p:tgtEl>
                                          <p:spTgt spid="7">
                                            <p:txEl>
                                              <p:pRg st="15" end="15"/>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7">
                                            <p:txEl>
                                              <p:pRg st="15" end="15"/>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7">
                                            <p:txEl>
                                              <p:pRg st="16" end="16"/>
                                            </p:txEl>
                                          </p:spTgt>
                                        </p:tgtEl>
                                        <p:attrNameLst>
                                          <p:attrName>style.visibility</p:attrName>
                                        </p:attrNameLst>
                                      </p:cBhvr>
                                      <p:to>
                                        <p:strVal val="visible"/>
                                      </p:to>
                                    </p:set>
                                    <p:anim calcmode="lin" valueType="num">
                                      <p:cBhvr additive="base">
                                        <p:cTn id="55" dur="500" fill="hold"/>
                                        <p:tgtEl>
                                          <p:spTgt spid="7">
                                            <p:txEl>
                                              <p:pRg st="16" end="16"/>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16" end="16"/>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7">
                                            <p:txEl>
                                              <p:pRg st="17" end="17"/>
                                            </p:txEl>
                                          </p:spTgt>
                                        </p:tgtEl>
                                        <p:attrNameLst>
                                          <p:attrName>style.visibility</p:attrName>
                                        </p:attrNameLst>
                                      </p:cBhvr>
                                      <p:to>
                                        <p:strVal val="visible"/>
                                      </p:to>
                                    </p:set>
                                    <p:anim calcmode="lin" valueType="num">
                                      <p:cBhvr additive="base">
                                        <p:cTn id="59" dur="500" fill="hold"/>
                                        <p:tgtEl>
                                          <p:spTgt spid="7">
                                            <p:txEl>
                                              <p:pRg st="17" end="17"/>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7">
                                            <p:txEl>
                                              <p:pRg st="17" end="17"/>
                                            </p:txEl>
                                          </p:spTgt>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7">
                                            <p:txEl>
                                              <p:pRg st="18" end="18"/>
                                            </p:txEl>
                                          </p:spTgt>
                                        </p:tgtEl>
                                        <p:attrNameLst>
                                          <p:attrName>style.visibility</p:attrName>
                                        </p:attrNameLst>
                                      </p:cBhvr>
                                      <p:to>
                                        <p:strVal val="visible"/>
                                      </p:to>
                                    </p:set>
                                    <p:anim calcmode="lin" valueType="num">
                                      <p:cBhvr additive="base">
                                        <p:cTn id="63" dur="500" fill="hold"/>
                                        <p:tgtEl>
                                          <p:spTgt spid="7">
                                            <p:txEl>
                                              <p:pRg st="18" end="18"/>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7">
                                            <p:txEl>
                                              <p:pRg st="18" end="18"/>
                                            </p:txEl>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7">
                                            <p:txEl>
                                              <p:pRg st="20" end="20"/>
                                            </p:txEl>
                                          </p:spTgt>
                                        </p:tgtEl>
                                        <p:attrNameLst>
                                          <p:attrName>style.visibility</p:attrName>
                                        </p:attrNameLst>
                                      </p:cBhvr>
                                      <p:to>
                                        <p:strVal val="visible"/>
                                      </p:to>
                                    </p:set>
                                    <p:anim calcmode="lin" valueType="num">
                                      <p:cBhvr additive="base">
                                        <p:cTn id="69" dur="500" fill="hold"/>
                                        <p:tgtEl>
                                          <p:spTgt spid="7">
                                            <p:txEl>
                                              <p:pRg st="20" end="20"/>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7">
                                            <p:txEl>
                                              <p:pRg st="20" end="2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8" grpId="0"/>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0211" y="42068"/>
            <a:ext cx="7265323" cy="533400"/>
          </a:xfrm>
        </p:spPr>
        <p:txBody>
          <a:bodyPr>
            <a:noAutofit/>
          </a:bodyPr>
          <a:lstStyle/>
          <a:p>
            <a:pPr algn="ctr"/>
            <a:r>
              <a:rPr lang="en-US" sz="4400" dirty="0"/>
              <a:t>Barnyard Example (Continued)</a:t>
            </a:r>
          </a:p>
        </p:txBody>
      </p:sp>
      <p:sp>
        <p:nvSpPr>
          <p:cNvPr id="8" name="Rectangle 7"/>
          <p:cNvSpPr/>
          <p:nvPr/>
        </p:nvSpPr>
        <p:spPr>
          <a:xfrm>
            <a:off x="1611087" y="965075"/>
            <a:ext cx="8877700" cy="5267339"/>
          </a:xfrm>
          <a:prstGeom prst="rect">
            <a:avLst/>
          </a:prstGeom>
          <a:solidFill>
            <a:schemeClr val="tx1">
              <a:lumMod val="95000"/>
            </a:schemeClr>
          </a:solidFill>
          <a:ln w="38100" cmpd="thickThin">
            <a:solidFill>
              <a:schemeClr val="accent1"/>
            </a:solidFill>
          </a:ln>
        </p:spPr>
        <p:txBody>
          <a:bodyPr wrap="square">
            <a:spAutoFit/>
          </a:bodyPr>
          <a:lstStyle/>
          <a:p>
            <a:pPr>
              <a:lnSpc>
                <a:spcPct val="107000"/>
              </a:lnSpc>
              <a:spcBef>
                <a:spcPts val="0"/>
              </a:spcBef>
              <a:spcAft>
                <a:spcPts val="800"/>
              </a:spcAft>
            </a:pPr>
            <a:r>
              <a:rPr lang="en-US" dirty="0">
                <a:solidFill>
                  <a:schemeClr val="bg1"/>
                </a:solidFill>
                <a:latin typeface="Cambria Math" panose="02040503050406030204" pitchFamily="18" charset="0"/>
                <a:ea typeface="Cambria Math" panose="02040503050406030204" pitchFamily="18" charset="0"/>
              </a:rPr>
              <a:t>A farmer counts heads and feet of pigs and chickens in his barnyard, and get 17 heads and 40 feet. How many chickens and pigs does the farmer have?</a:t>
            </a:r>
          </a:p>
          <a:p>
            <a:pPr algn="r">
              <a:lnSpc>
                <a:spcPct val="107000"/>
              </a:lnSpc>
              <a:spcBef>
                <a:spcPts val="0"/>
              </a:spcBef>
              <a:spcAft>
                <a:spcPts val="0"/>
              </a:spcAft>
            </a:pPr>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					chickens = 17 – pigs.</a:t>
            </a:r>
          </a:p>
          <a:p>
            <a:pPr>
              <a:lnSpc>
                <a:spcPct val="107000"/>
              </a:lnSpc>
              <a:spcBef>
                <a:spcPts val="0"/>
              </a:spcBef>
              <a:spcAft>
                <a:spcPts val="0"/>
              </a:spcAft>
            </a:pPr>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Graphical Approach:      				                 chickens = 20 - 2pigs.</a:t>
            </a:r>
          </a:p>
          <a:p>
            <a:pPr>
              <a:lnSpc>
                <a:spcPct val="107000"/>
              </a:lnSpc>
              <a:spcBef>
                <a:spcPts val="0"/>
              </a:spcBef>
              <a:spcAft>
                <a:spcPts val="800"/>
              </a:spcAft>
            </a:pPr>
            <a:endPar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endParaRPr>
          </a:p>
          <a:p>
            <a:pPr>
              <a:lnSpc>
                <a:spcPct val="107000"/>
              </a:lnSpc>
              <a:spcBef>
                <a:spcPts val="0"/>
              </a:spcBef>
              <a:spcAft>
                <a:spcPts val="800"/>
              </a:spcAft>
            </a:pPr>
            <a:endPar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endParaRPr>
          </a:p>
          <a:p>
            <a:pPr>
              <a:lnSpc>
                <a:spcPct val="107000"/>
              </a:lnSpc>
              <a:spcBef>
                <a:spcPts val="0"/>
              </a:spcBef>
              <a:spcAft>
                <a:spcPts val="800"/>
              </a:spcAft>
            </a:pPr>
            <a:endPar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endParaRPr>
          </a:p>
          <a:p>
            <a:pPr>
              <a:lnSpc>
                <a:spcPct val="107000"/>
              </a:lnSpc>
              <a:spcBef>
                <a:spcPts val="0"/>
              </a:spcBef>
              <a:spcAft>
                <a:spcPts val="800"/>
              </a:spcAft>
            </a:pPr>
            <a:endPar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endParaRPr>
          </a:p>
          <a:p>
            <a:pPr>
              <a:lnSpc>
                <a:spcPct val="107000"/>
              </a:lnSpc>
              <a:spcBef>
                <a:spcPts val="0"/>
              </a:spcBef>
              <a:spcAft>
                <a:spcPts val="800"/>
              </a:spcAft>
            </a:pPr>
            <a:endPar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endParaRPr>
          </a:p>
          <a:p>
            <a:pPr>
              <a:lnSpc>
                <a:spcPct val="107000"/>
              </a:lnSpc>
              <a:spcBef>
                <a:spcPts val="0"/>
              </a:spcBef>
              <a:spcAft>
                <a:spcPts val="800"/>
              </a:spcAft>
            </a:pPr>
            <a:endPar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endParaRPr>
          </a:p>
          <a:p>
            <a:pPr>
              <a:lnSpc>
                <a:spcPct val="107000"/>
              </a:lnSpc>
              <a:spcBef>
                <a:spcPts val="0"/>
              </a:spcBef>
              <a:spcAft>
                <a:spcPts val="800"/>
              </a:spcAft>
            </a:pPr>
            <a:endPar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endParaRPr>
          </a:p>
          <a:p>
            <a:pPr>
              <a:lnSpc>
                <a:spcPct val="107000"/>
              </a:lnSpc>
              <a:spcBef>
                <a:spcPts val="0"/>
              </a:spcBef>
              <a:spcAft>
                <a:spcPts val="800"/>
              </a:spcAft>
            </a:pPr>
            <a:endPar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endParaRPr>
          </a:p>
          <a:p>
            <a:pPr>
              <a:lnSpc>
                <a:spcPct val="107000"/>
              </a:lnSpc>
              <a:spcBef>
                <a:spcPts val="0"/>
              </a:spcBef>
              <a:spcAft>
                <a:spcPts val="800"/>
              </a:spcAft>
            </a:pPr>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 </a:t>
            </a:r>
          </a:p>
          <a:p>
            <a:pPr>
              <a:lnSpc>
                <a:spcPct val="107000"/>
              </a:lnSpc>
              <a:spcBef>
                <a:spcPts val="0"/>
              </a:spcBef>
              <a:spcAft>
                <a:spcPts val="800"/>
              </a:spcAft>
            </a:pPr>
            <a:endParaRPr lang="en-US" dirty="0">
              <a:solidFill>
                <a:schemeClr val="bg1"/>
              </a:solidFill>
              <a:latin typeface="Cambria Math" panose="02040503050406030204" pitchFamily="18" charset="0"/>
              <a:ea typeface="Cambria Math" panose="020405030504060302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8569" y="2277687"/>
            <a:ext cx="5486398" cy="3904398"/>
          </a:xfrm>
          <a:prstGeom prst="rect">
            <a:avLst/>
          </a:prstGeom>
        </p:spPr>
      </p:pic>
      <p:sp>
        <p:nvSpPr>
          <p:cNvPr id="4" name="TextBox 3"/>
          <p:cNvSpPr txBox="1"/>
          <p:nvPr/>
        </p:nvSpPr>
        <p:spPr>
          <a:xfrm>
            <a:off x="7160719" y="3065417"/>
            <a:ext cx="3415550"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Solution </a:t>
            </a:r>
            <a:r>
              <a:rPr lang="en-US" sz="1400" dirty="0">
                <a:solidFill>
                  <a:schemeClr val="bg1"/>
                </a:solidFill>
                <a:latin typeface="Cambria Math" panose="02040503050406030204" pitchFamily="18" charset="0"/>
                <a:ea typeface="Cambria Math" panose="02040503050406030204" pitchFamily="18" charset="0"/>
                <a:cs typeface="Arial" panose="020B0604020202020204" pitchFamily="34" charset="0"/>
                <a:sym typeface="Wingdings" panose="05000000000000000000" pitchFamily="2" charset="2"/>
              </a:rPr>
              <a:t></a:t>
            </a:r>
            <a:r>
              <a:rPr 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 (3 pigs, 14 chickens.)</a:t>
            </a:r>
          </a:p>
        </p:txBody>
      </p:sp>
    </p:spTree>
    <p:extLst>
      <p:ext uri="{BB962C8B-B14F-4D97-AF65-F5344CB8AC3E}">
        <p14:creationId xmlns:p14="http://schemas.microsoft.com/office/powerpoint/2010/main" val="3920368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4428" y="9832"/>
            <a:ext cx="7780713" cy="533400"/>
          </a:xfrm>
        </p:spPr>
        <p:txBody>
          <a:bodyPr>
            <a:noAutofit/>
          </a:bodyPr>
          <a:lstStyle/>
          <a:p>
            <a:pPr algn="ctr"/>
            <a:r>
              <a:rPr lang="en-US" sz="4000" dirty="0"/>
              <a:t>Nodal and Mesh Analysis Quiz (3:4)</a:t>
            </a:r>
          </a:p>
        </p:txBody>
      </p:sp>
      <p:sp>
        <p:nvSpPr>
          <p:cNvPr id="7" name="Rectangle 6"/>
          <p:cNvSpPr/>
          <p:nvPr/>
        </p:nvSpPr>
        <p:spPr>
          <a:xfrm>
            <a:off x="422787" y="690537"/>
            <a:ext cx="11415252" cy="4955203"/>
          </a:xfrm>
          <a:prstGeom prst="rect">
            <a:avLst/>
          </a:prstGeom>
          <a:solidFill>
            <a:schemeClr val="tx1">
              <a:lumMod val="95000"/>
            </a:schemeClr>
          </a:solidFill>
          <a:ln w="38100" cmpd="thickThin">
            <a:solidFill>
              <a:schemeClr val="accent1"/>
            </a:solidFill>
          </a:ln>
        </p:spPr>
        <p:txBody>
          <a:bodyPr wrap="square">
            <a:spAutoFit/>
          </a:bodyPr>
          <a:lstStyle/>
          <a:p>
            <a:pPr marL="285750" indent="-285750">
              <a:spcAft>
                <a:spcPts val="0"/>
              </a:spcAft>
              <a:buFont typeface="Arial" panose="020B0604020202020204" pitchFamily="34" charset="0"/>
              <a:buChar char="•"/>
            </a:pPr>
            <a:r>
              <a:rPr lang="en-US" dirty="0">
                <a:solidFill>
                  <a:prstClr val="black"/>
                </a:solidFill>
                <a:latin typeface="Cambria Math" panose="02040503050406030204" pitchFamily="18" charset="0"/>
                <a:ea typeface="Cambria Math" panose="02040503050406030204" pitchFamily="18" charset="0"/>
              </a:rPr>
              <a:t>Nodal analysis solves for which of the following?</a:t>
            </a:r>
          </a:p>
          <a:p>
            <a:pPr lvl="2">
              <a:spcAft>
                <a:spcPts val="0"/>
              </a:spcAft>
            </a:pPr>
            <a:endParaRPr lang="en-US" dirty="0">
              <a:solidFill>
                <a:prstClr val="black"/>
              </a:solidFill>
              <a:latin typeface="Cambria Math" panose="02040503050406030204" pitchFamily="18" charset="0"/>
              <a:ea typeface="Cambria Math" panose="02040503050406030204" pitchFamily="18" charset="0"/>
            </a:endParaRPr>
          </a:p>
          <a:p>
            <a:pPr lvl="2">
              <a:spcAft>
                <a:spcPts val="0"/>
              </a:spcAft>
            </a:pPr>
            <a:r>
              <a:rPr lang="en-US" dirty="0">
                <a:solidFill>
                  <a:prstClr val="black"/>
                </a:solidFill>
                <a:latin typeface="Cambria Math" panose="02040503050406030204" pitchFamily="18" charset="0"/>
                <a:ea typeface="Cambria Math" panose="02040503050406030204" pitchFamily="18" charset="0"/>
              </a:rPr>
              <a:t>1. Voltages.</a:t>
            </a:r>
          </a:p>
          <a:p>
            <a:pPr lvl="2">
              <a:spcAft>
                <a:spcPts val="0"/>
              </a:spcAft>
            </a:pPr>
            <a:r>
              <a:rPr lang="en-US" dirty="0">
                <a:solidFill>
                  <a:prstClr val="black"/>
                </a:solidFill>
                <a:latin typeface="Cambria Math" panose="02040503050406030204" pitchFamily="18" charset="0"/>
                <a:ea typeface="Cambria Math" panose="02040503050406030204" pitchFamily="18" charset="0"/>
              </a:rPr>
              <a:t>2. Currents.</a:t>
            </a:r>
          </a:p>
          <a:p>
            <a:pPr lvl="2">
              <a:spcAft>
                <a:spcPts val="0"/>
              </a:spcAft>
            </a:pPr>
            <a:r>
              <a:rPr lang="en-US" dirty="0">
                <a:solidFill>
                  <a:prstClr val="black"/>
                </a:solidFill>
                <a:latin typeface="Cambria Math" panose="02040503050406030204" pitchFamily="18" charset="0"/>
                <a:ea typeface="Cambria Math" panose="02040503050406030204" pitchFamily="18" charset="0"/>
              </a:rPr>
              <a:t>3. Resistances.</a:t>
            </a:r>
          </a:p>
          <a:p>
            <a:pPr lvl="2">
              <a:spcAft>
                <a:spcPts val="0"/>
              </a:spcAft>
            </a:pPr>
            <a:r>
              <a:rPr lang="en-US" dirty="0">
                <a:solidFill>
                  <a:prstClr val="black"/>
                </a:solidFill>
                <a:latin typeface="Cambria Math" panose="02040503050406030204" pitchFamily="18" charset="0"/>
                <a:ea typeface="Cambria Math" panose="02040503050406030204" pitchFamily="18" charset="0"/>
              </a:rPr>
              <a:t>4. Power.</a:t>
            </a:r>
          </a:p>
          <a:p>
            <a:pPr marL="285750" indent="-285750">
              <a:spcAft>
                <a:spcPts val="0"/>
              </a:spcAft>
              <a:buFont typeface="Arial" panose="020B0604020202020204" pitchFamily="34" charset="0"/>
              <a:buChar char="•"/>
            </a:pPr>
            <a:endParaRPr lang="en-US" dirty="0">
              <a:solidFill>
                <a:prstClr val="black"/>
              </a:solidFill>
              <a:latin typeface="Cambria Math" panose="02040503050406030204" pitchFamily="18" charset="0"/>
              <a:ea typeface="Cambria Math" panose="02040503050406030204" pitchFamily="18" charset="0"/>
            </a:endParaRPr>
          </a:p>
          <a:p>
            <a:pPr marL="285750" indent="-285750">
              <a:spcAft>
                <a:spcPts val="0"/>
              </a:spcAft>
              <a:buFont typeface="Arial" panose="020B0604020202020204" pitchFamily="34" charset="0"/>
              <a:buChar char="•"/>
            </a:pPr>
            <a:r>
              <a:rPr lang="en-US" dirty="0">
                <a:solidFill>
                  <a:srgbClr val="0070C0"/>
                </a:solidFill>
                <a:latin typeface="Cambria Math" panose="02040503050406030204" pitchFamily="18" charset="0"/>
                <a:ea typeface="Cambria Math" panose="02040503050406030204" pitchFamily="18" charset="0"/>
              </a:rPr>
              <a:t>Nodal analysis solves for node voltages.</a:t>
            </a:r>
          </a:p>
          <a:p>
            <a:pPr marL="285750" indent="-285750">
              <a:spcAft>
                <a:spcPts val="0"/>
              </a:spcAft>
              <a:buFont typeface="Arial" panose="020B0604020202020204" pitchFamily="34" charset="0"/>
              <a:buChar char="•"/>
            </a:pPr>
            <a:endParaRPr lang="en-US" dirty="0">
              <a:solidFill>
                <a:prstClr val="black"/>
              </a:solidFill>
              <a:latin typeface="Cambria Math" panose="02040503050406030204" pitchFamily="18" charset="0"/>
              <a:ea typeface="Cambria Math" panose="02040503050406030204" pitchFamily="18" charset="0"/>
            </a:endParaRPr>
          </a:p>
          <a:p>
            <a:pPr marL="285750" indent="-285750">
              <a:spcAft>
                <a:spcPts val="0"/>
              </a:spcAft>
              <a:buFont typeface="Arial" panose="020B0604020202020204" pitchFamily="34" charset="0"/>
              <a:buChar char="•"/>
            </a:pPr>
            <a:endParaRPr lang="en-US" dirty="0">
              <a:solidFill>
                <a:prstClr val="black"/>
              </a:solidFill>
              <a:latin typeface="Cambria Math" panose="02040503050406030204" pitchFamily="18" charset="0"/>
              <a:ea typeface="Cambria Math" panose="02040503050406030204" pitchFamily="18" charset="0"/>
            </a:endParaRPr>
          </a:p>
          <a:p>
            <a:pPr marL="285750" indent="-285750">
              <a:spcAft>
                <a:spcPts val="0"/>
              </a:spcAft>
              <a:buFont typeface="Arial" panose="020B0604020202020204" pitchFamily="34" charset="0"/>
              <a:buChar char="•"/>
            </a:pPr>
            <a:r>
              <a:rPr lang="en-US" dirty="0">
                <a:solidFill>
                  <a:prstClr val="black"/>
                </a:solidFill>
                <a:latin typeface="Cambria Math" panose="02040503050406030204" pitchFamily="18" charset="0"/>
                <a:ea typeface="Cambria Math" panose="02040503050406030204" pitchFamily="18" charset="0"/>
              </a:rPr>
              <a:t>Nodal analysis uses which of the following of Kirchhoff’s laws?</a:t>
            </a:r>
          </a:p>
          <a:p>
            <a:pPr lvl="2">
              <a:spcAft>
                <a:spcPts val="0"/>
              </a:spcAft>
            </a:pPr>
            <a:endParaRPr lang="en-US" dirty="0">
              <a:solidFill>
                <a:prstClr val="black"/>
              </a:solidFill>
              <a:latin typeface="Cambria Math" panose="02040503050406030204" pitchFamily="18" charset="0"/>
              <a:ea typeface="Cambria Math" panose="02040503050406030204" pitchFamily="18" charset="0"/>
            </a:endParaRPr>
          </a:p>
          <a:p>
            <a:pPr lvl="2">
              <a:spcAft>
                <a:spcPts val="0"/>
              </a:spcAft>
            </a:pPr>
            <a:r>
              <a:rPr lang="en-US" dirty="0">
                <a:solidFill>
                  <a:prstClr val="black"/>
                </a:solidFill>
                <a:latin typeface="Cambria Math" panose="02040503050406030204" pitchFamily="18" charset="0"/>
                <a:ea typeface="Cambria Math" panose="02040503050406030204" pitchFamily="18" charset="0"/>
              </a:rPr>
              <a:t>1. KVL.</a:t>
            </a:r>
          </a:p>
          <a:p>
            <a:pPr lvl="2">
              <a:spcAft>
                <a:spcPts val="0"/>
              </a:spcAft>
            </a:pPr>
            <a:r>
              <a:rPr lang="en-US" dirty="0">
                <a:solidFill>
                  <a:prstClr val="black"/>
                </a:solidFill>
                <a:latin typeface="Cambria Math" panose="02040503050406030204" pitchFamily="18" charset="0"/>
                <a:ea typeface="Cambria Math" panose="02040503050406030204" pitchFamily="18" charset="0"/>
              </a:rPr>
              <a:t>2. KCL.</a:t>
            </a:r>
          </a:p>
          <a:p>
            <a:pPr marL="285750" indent="-285750">
              <a:spcAft>
                <a:spcPts val="1200"/>
              </a:spcAft>
              <a:buFont typeface="Arial" panose="020B0604020202020204" pitchFamily="34" charset="0"/>
              <a:buChar char="•"/>
            </a:pPr>
            <a:endParaRPr 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rgbClr val="0070C0"/>
                </a:solidFill>
                <a:latin typeface="Cambria Math" panose="02040503050406030204" pitchFamily="18" charset="0"/>
                <a:ea typeface="Cambria Math" panose="02040503050406030204" pitchFamily="18" charset="0"/>
              </a:rPr>
              <a:t>KCL. </a:t>
            </a:r>
            <a:r>
              <a:rPr lang="en-US" dirty="0">
                <a:solidFill>
                  <a:srgbClr val="0070C0"/>
                </a:solidFill>
                <a:latin typeface="Cambria Math" panose="02040503050406030204" pitchFamily="18" charset="0"/>
                <a:ea typeface="Cambria Math" panose="02040503050406030204" pitchFamily="18" charset="0"/>
                <a:cs typeface="Times New Roman" panose="02020603050405020304" pitchFamily="18" charset="0"/>
              </a:rPr>
              <a:t>Nodal analysis uses KCL to arrive at node voltages.</a:t>
            </a:r>
            <a:endParaRPr lang="en-US" dirty="0">
              <a:solidFill>
                <a:srgbClr val="0070C0"/>
              </a:solidFill>
              <a:latin typeface="Cambria Math" panose="02040503050406030204" pitchFamily="18" charset="0"/>
              <a:ea typeface="Cambria Math" panose="02040503050406030204" pitchFamily="18" charset="0"/>
            </a:endParaRPr>
          </a:p>
          <a:p>
            <a:pPr marL="285750" indent="-285750">
              <a:spcAft>
                <a:spcPts val="1200"/>
              </a:spcAft>
              <a:buFont typeface="Arial" panose="020B0604020202020204" pitchFamily="34" charset="0"/>
              <a:buChar char="•"/>
            </a:pPr>
            <a:endParaRPr lang="en-US" b="1" dirty="0">
              <a:solidFill>
                <a:prstClr val="black"/>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2710422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anim calcmode="lin" valueType="num">
                                      <p:cBhvr additive="base">
                                        <p:cTn id="7"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10" end="10"/>
                                            </p:txEl>
                                          </p:spTgt>
                                        </p:tgtEl>
                                        <p:attrNameLst>
                                          <p:attrName>style.visibility</p:attrName>
                                        </p:attrNameLst>
                                      </p:cBhvr>
                                      <p:to>
                                        <p:strVal val="visible"/>
                                      </p:to>
                                    </p:set>
                                    <p:anim calcmode="lin" valueType="num">
                                      <p:cBhvr additive="base">
                                        <p:cTn id="13"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0" end="1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
                                            <p:txEl>
                                              <p:pRg st="12" end="12"/>
                                            </p:txEl>
                                          </p:spTgt>
                                        </p:tgtEl>
                                        <p:attrNameLst>
                                          <p:attrName>style.visibility</p:attrName>
                                        </p:attrNameLst>
                                      </p:cBhvr>
                                      <p:to>
                                        <p:strVal val="visible"/>
                                      </p:to>
                                    </p:set>
                                    <p:anim calcmode="lin" valueType="num">
                                      <p:cBhvr additive="base">
                                        <p:cTn id="17" dur="500" fill="hold"/>
                                        <p:tgtEl>
                                          <p:spTgt spid="7">
                                            <p:txEl>
                                              <p:pRg st="12" end="1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12" end="1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xEl>
                                              <p:pRg st="13" end="13"/>
                                            </p:txEl>
                                          </p:spTgt>
                                        </p:tgtEl>
                                        <p:attrNameLst>
                                          <p:attrName>style.visibility</p:attrName>
                                        </p:attrNameLst>
                                      </p:cBhvr>
                                      <p:to>
                                        <p:strVal val="visible"/>
                                      </p:to>
                                    </p:set>
                                    <p:anim calcmode="lin" valueType="num">
                                      <p:cBhvr additive="base">
                                        <p:cTn id="21" dur="500" fill="hold"/>
                                        <p:tgtEl>
                                          <p:spTgt spid="7">
                                            <p:txEl>
                                              <p:pRg st="13" end="1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xEl>
                                              <p:pRg st="15" end="15"/>
                                            </p:txEl>
                                          </p:spTgt>
                                        </p:tgtEl>
                                        <p:attrNameLst>
                                          <p:attrName>style.visibility</p:attrName>
                                        </p:attrNameLst>
                                      </p:cBhvr>
                                      <p:to>
                                        <p:strVal val="visible"/>
                                      </p:to>
                                    </p:set>
                                    <p:anim calcmode="lin" valueType="num">
                                      <p:cBhvr additive="base">
                                        <p:cTn id="27" dur="500" fill="hold"/>
                                        <p:tgtEl>
                                          <p:spTgt spid="7">
                                            <p:txEl>
                                              <p:pRg st="15" end="1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4428" y="9832"/>
            <a:ext cx="7780713" cy="533400"/>
          </a:xfrm>
        </p:spPr>
        <p:txBody>
          <a:bodyPr>
            <a:noAutofit/>
          </a:bodyPr>
          <a:lstStyle/>
          <a:p>
            <a:pPr algn="ctr"/>
            <a:r>
              <a:rPr lang="en-US" sz="4000" dirty="0"/>
              <a:t>Nodal and Mesh Analysis Quiz (4:4)</a:t>
            </a:r>
          </a:p>
        </p:txBody>
      </p:sp>
      <p:sp>
        <p:nvSpPr>
          <p:cNvPr id="7" name="Rectangle 6"/>
          <p:cNvSpPr/>
          <p:nvPr/>
        </p:nvSpPr>
        <p:spPr>
          <a:xfrm>
            <a:off x="422787" y="690537"/>
            <a:ext cx="11415252" cy="4955203"/>
          </a:xfrm>
          <a:prstGeom prst="rect">
            <a:avLst/>
          </a:prstGeom>
          <a:solidFill>
            <a:schemeClr val="tx1">
              <a:lumMod val="95000"/>
            </a:schemeClr>
          </a:solidFill>
          <a:ln w="38100" cmpd="thickThin">
            <a:solidFill>
              <a:schemeClr val="accent1"/>
            </a:solidFill>
          </a:ln>
        </p:spPr>
        <p:txBody>
          <a:bodyPr wrap="square">
            <a:spAutoFit/>
          </a:bodyPr>
          <a:lstStyle/>
          <a:p>
            <a:pPr marL="285750" indent="-285750">
              <a:spcAft>
                <a:spcPts val="0"/>
              </a:spcAft>
              <a:buFont typeface="Arial" panose="020B0604020202020204" pitchFamily="34" charset="0"/>
              <a:buChar char="•"/>
            </a:pPr>
            <a:r>
              <a:rPr lang="en-US" dirty="0">
                <a:solidFill>
                  <a:prstClr val="black"/>
                </a:solidFill>
                <a:latin typeface="Cambria Math" panose="02040503050406030204" pitchFamily="18" charset="0"/>
                <a:ea typeface="Cambria Math" panose="02040503050406030204" pitchFamily="18" charset="0"/>
              </a:rPr>
              <a:t>Mesh analysis solves for which of the following?</a:t>
            </a:r>
          </a:p>
          <a:p>
            <a:pPr lvl="2">
              <a:spcAft>
                <a:spcPts val="0"/>
              </a:spcAft>
            </a:pPr>
            <a:endParaRPr lang="en-US" dirty="0">
              <a:solidFill>
                <a:prstClr val="black"/>
              </a:solidFill>
              <a:latin typeface="Cambria Math" panose="02040503050406030204" pitchFamily="18" charset="0"/>
              <a:ea typeface="Cambria Math" panose="02040503050406030204" pitchFamily="18" charset="0"/>
            </a:endParaRPr>
          </a:p>
          <a:p>
            <a:pPr lvl="2">
              <a:spcAft>
                <a:spcPts val="0"/>
              </a:spcAft>
            </a:pPr>
            <a:r>
              <a:rPr lang="en-US" dirty="0">
                <a:solidFill>
                  <a:prstClr val="black"/>
                </a:solidFill>
                <a:latin typeface="Cambria Math" panose="02040503050406030204" pitchFamily="18" charset="0"/>
                <a:ea typeface="Cambria Math" panose="02040503050406030204" pitchFamily="18" charset="0"/>
              </a:rPr>
              <a:t>1. Voltages.</a:t>
            </a:r>
          </a:p>
          <a:p>
            <a:pPr lvl="2">
              <a:spcAft>
                <a:spcPts val="0"/>
              </a:spcAft>
            </a:pPr>
            <a:r>
              <a:rPr lang="en-US" dirty="0">
                <a:solidFill>
                  <a:prstClr val="black"/>
                </a:solidFill>
                <a:latin typeface="Cambria Math" panose="02040503050406030204" pitchFamily="18" charset="0"/>
                <a:ea typeface="Cambria Math" panose="02040503050406030204" pitchFamily="18" charset="0"/>
              </a:rPr>
              <a:t>2. Currents.</a:t>
            </a:r>
          </a:p>
          <a:p>
            <a:pPr lvl="2">
              <a:spcAft>
                <a:spcPts val="0"/>
              </a:spcAft>
            </a:pPr>
            <a:r>
              <a:rPr lang="en-US" dirty="0">
                <a:solidFill>
                  <a:prstClr val="black"/>
                </a:solidFill>
                <a:latin typeface="Cambria Math" panose="02040503050406030204" pitchFamily="18" charset="0"/>
                <a:ea typeface="Cambria Math" panose="02040503050406030204" pitchFamily="18" charset="0"/>
              </a:rPr>
              <a:t>3. Resistances.</a:t>
            </a:r>
          </a:p>
          <a:p>
            <a:pPr lvl="2">
              <a:spcAft>
                <a:spcPts val="0"/>
              </a:spcAft>
            </a:pPr>
            <a:r>
              <a:rPr lang="en-US" dirty="0">
                <a:solidFill>
                  <a:prstClr val="black"/>
                </a:solidFill>
                <a:latin typeface="Cambria Math" panose="02040503050406030204" pitchFamily="18" charset="0"/>
                <a:ea typeface="Cambria Math" panose="02040503050406030204" pitchFamily="18" charset="0"/>
              </a:rPr>
              <a:t>4. Power.</a:t>
            </a:r>
          </a:p>
          <a:p>
            <a:pPr marL="285750" indent="-285750">
              <a:spcAft>
                <a:spcPts val="0"/>
              </a:spcAft>
              <a:buFont typeface="Arial" panose="020B0604020202020204" pitchFamily="34" charset="0"/>
              <a:buChar char="•"/>
            </a:pPr>
            <a:endParaRPr lang="en-US" dirty="0">
              <a:solidFill>
                <a:prstClr val="black"/>
              </a:solidFill>
              <a:latin typeface="Cambria Math" panose="02040503050406030204" pitchFamily="18" charset="0"/>
              <a:ea typeface="Cambria Math" panose="02040503050406030204" pitchFamily="18" charset="0"/>
            </a:endParaRPr>
          </a:p>
          <a:p>
            <a:pPr marL="285750" indent="-285750">
              <a:spcAft>
                <a:spcPts val="0"/>
              </a:spcAft>
              <a:buFont typeface="Arial" panose="020B0604020202020204" pitchFamily="34" charset="0"/>
              <a:buChar char="•"/>
            </a:pPr>
            <a:r>
              <a:rPr lang="en-US" dirty="0">
                <a:solidFill>
                  <a:srgbClr val="0070C0"/>
                </a:solidFill>
                <a:latin typeface="Cambria Math" panose="02040503050406030204" pitchFamily="18" charset="0"/>
                <a:ea typeface="Cambria Math" panose="02040503050406030204" pitchFamily="18" charset="0"/>
              </a:rPr>
              <a:t>Mesh analysis solves for mesh currents.</a:t>
            </a:r>
          </a:p>
          <a:p>
            <a:pPr marL="285750" indent="-285750">
              <a:spcAft>
                <a:spcPts val="0"/>
              </a:spcAft>
              <a:buFont typeface="Arial" panose="020B0604020202020204" pitchFamily="34" charset="0"/>
              <a:buChar char="•"/>
            </a:pPr>
            <a:endParaRPr lang="en-US" dirty="0">
              <a:solidFill>
                <a:prstClr val="black"/>
              </a:solidFill>
              <a:latin typeface="Cambria Math" panose="02040503050406030204" pitchFamily="18" charset="0"/>
              <a:ea typeface="Cambria Math" panose="02040503050406030204" pitchFamily="18" charset="0"/>
            </a:endParaRPr>
          </a:p>
          <a:p>
            <a:pPr marL="285750" indent="-285750">
              <a:spcAft>
                <a:spcPts val="0"/>
              </a:spcAft>
              <a:buFont typeface="Arial" panose="020B0604020202020204" pitchFamily="34" charset="0"/>
              <a:buChar char="•"/>
            </a:pPr>
            <a:endParaRPr lang="en-US" dirty="0">
              <a:solidFill>
                <a:prstClr val="black"/>
              </a:solidFill>
              <a:latin typeface="Cambria Math" panose="02040503050406030204" pitchFamily="18" charset="0"/>
              <a:ea typeface="Cambria Math" panose="02040503050406030204" pitchFamily="18" charset="0"/>
            </a:endParaRPr>
          </a:p>
          <a:p>
            <a:pPr marL="285750" indent="-285750">
              <a:spcAft>
                <a:spcPts val="0"/>
              </a:spcAft>
              <a:buFont typeface="Arial" panose="020B0604020202020204" pitchFamily="34" charset="0"/>
              <a:buChar char="•"/>
            </a:pPr>
            <a:r>
              <a:rPr lang="en-US" dirty="0">
                <a:solidFill>
                  <a:prstClr val="black"/>
                </a:solidFill>
                <a:latin typeface="Cambria Math" panose="02040503050406030204" pitchFamily="18" charset="0"/>
                <a:ea typeface="Cambria Math" panose="02040503050406030204" pitchFamily="18" charset="0"/>
              </a:rPr>
              <a:t>Mesh analysis uses which of the following of Kirchhoff’s laws?</a:t>
            </a:r>
          </a:p>
          <a:p>
            <a:pPr lvl="2">
              <a:spcAft>
                <a:spcPts val="0"/>
              </a:spcAft>
            </a:pPr>
            <a:endParaRPr lang="en-US" dirty="0">
              <a:solidFill>
                <a:prstClr val="black"/>
              </a:solidFill>
              <a:latin typeface="Cambria Math" panose="02040503050406030204" pitchFamily="18" charset="0"/>
              <a:ea typeface="Cambria Math" panose="02040503050406030204" pitchFamily="18" charset="0"/>
            </a:endParaRPr>
          </a:p>
          <a:p>
            <a:pPr lvl="2">
              <a:spcAft>
                <a:spcPts val="0"/>
              </a:spcAft>
            </a:pPr>
            <a:r>
              <a:rPr lang="en-US" dirty="0">
                <a:solidFill>
                  <a:prstClr val="black"/>
                </a:solidFill>
                <a:latin typeface="Cambria Math" panose="02040503050406030204" pitchFamily="18" charset="0"/>
                <a:ea typeface="Cambria Math" panose="02040503050406030204" pitchFamily="18" charset="0"/>
              </a:rPr>
              <a:t>1. KVL.</a:t>
            </a:r>
          </a:p>
          <a:p>
            <a:pPr lvl="2">
              <a:spcAft>
                <a:spcPts val="0"/>
              </a:spcAft>
            </a:pPr>
            <a:r>
              <a:rPr lang="en-US" dirty="0">
                <a:solidFill>
                  <a:prstClr val="black"/>
                </a:solidFill>
                <a:latin typeface="Cambria Math" panose="02040503050406030204" pitchFamily="18" charset="0"/>
                <a:ea typeface="Cambria Math" panose="02040503050406030204" pitchFamily="18" charset="0"/>
              </a:rPr>
              <a:t>2. KCL.</a:t>
            </a:r>
          </a:p>
          <a:p>
            <a:pPr marL="285750" indent="-285750">
              <a:spcAft>
                <a:spcPts val="1200"/>
              </a:spcAft>
              <a:buFont typeface="Arial" panose="020B0604020202020204" pitchFamily="34" charset="0"/>
              <a:buChar char="•"/>
            </a:pPr>
            <a:endParaRPr 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rgbClr val="0070C0"/>
                </a:solidFill>
                <a:latin typeface="Cambria Math" panose="02040503050406030204" pitchFamily="18" charset="0"/>
                <a:ea typeface="Cambria Math" panose="02040503050406030204" pitchFamily="18" charset="0"/>
              </a:rPr>
              <a:t>KVL. </a:t>
            </a:r>
            <a:r>
              <a:rPr lang="en-US" dirty="0">
                <a:solidFill>
                  <a:srgbClr val="0070C0"/>
                </a:solidFill>
                <a:latin typeface="Cambria Math" panose="02040503050406030204" pitchFamily="18" charset="0"/>
                <a:ea typeface="Cambria Math" panose="02040503050406030204" pitchFamily="18" charset="0"/>
                <a:cs typeface="Times New Roman" panose="02020603050405020304" pitchFamily="18" charset="0"/>
              </a:rPr>
              <a:t>Mesh analysis uses KVL to arrive at mesh currents.</a:t>
            </a:r>
            <a:endParaRPr lang="en-US" dirty="0">
              <a:solidFill>
                <a:srgbClr val="0070C0"/>
              </a:solidFill>
              <a:latin typeface="Cambria Math" panose="02040503050406030204" pitchFamily="18" charset="0"/>
              <a:ea typeface="Cambria Math" panose="02040503050406030204" pitchFamily="18" charset="0"/>
            </a:endParaRPr>
          </a:p>
          <a:p>
            <a:pPr marL="285750" indent="-285750">
              <a:spcAft>
                <a:spcPts val="1200"/>
              </a:spcAft>
              <a:buFont typeface="Arial" panose="020B0604020202020204" pitchFamily="34" charset="0"/>
              <a:buChar char="•"/>
            </a:pPr>
            <a:endParaRPr lang="en-US" b="1" dirty="0">
              <a:solidFill>
                <a:prstClr val="black"/>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1618703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anim calcmode="lin" valueType="num">
                                      <p:cBhvr additive="base">
                                        <p:cTn id="7"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10" end="10"/>
                                            </p:txEl>
                                          </p:spTgt>
                                        </p:tgtEl>
                                        <p:attrNameLst>
                                          <p:attrName>style.visibility</p:attrName>
                                        </p:attrNameLst>
                                      </p:cBhvr>
                                      <p:to>
                                        <p:strVal val="visible"/>
                                      </p:to>
                                    </p:set>
                                    <p:anim calcmode="lin" valueType="num">
                                      <p:cBhvr additive="base">
                                        <p:cTn id="13"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0" end="1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
                                            <p:txEl>
                                              <p:pRg st="12" end="12"/>
                                            </p:txEl>
                                          </p:spTgt>
                                        </p:tgtEl>
                                        <p:attrNameLst>
                                          <p:attrName>style.visibility</p:attrName>
                                        </p:attrNameLst>
                                      </p:cBhvr>
                                      <p:to>
                                        <p:strVal val="visible"/>
                                      </p:to>
                                    </p:set>
                                    <p:anim calcmode="lin" valueType="num">
                                      <p:cBhvr additive="base">
                                        <p:cTn id="17" dur="500" fill="hold"/>
                                        <p:tgtEl>
                                          <p:spTgt spid="7">
                                            <p:txEl>
                                              <p:pRg st="12" end="1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12" end="1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xEl>
                                              <p:pRg st="13" end="13"/>
                                            </p:txEl>
                                          </p:spTgt>
                                        </p:tgtEl>
                                        <p:attrNameLst>
                                          <p:attrName>style.visibility</p:attrName>
                                        </p:attrNameLst>
                                      </p:cBhvr>
                                      <p:to>
                                        <p:strVal val="visible"/>
                                      </p:to>
                                    </p:set>
                                    <p:anim calcmode="lin" valueType="num">
                                      <p:cBhvr additive="base">
                                        <p:cTn id="21" dur="500" fill="hold"/>
                                        <p:tgtEl>
                                          <p:spTgt spid="7">
                                            <p:txEl>
                                              <p:pRg st="13" end="1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xEl>
                                              <p:pRg st="15" end="15"/>
                                            </p:txEl>
                                          </p:spTgt>
                                        </p:tgtEl>
                                        <p:attrNameLst>
                                          <p:attrName>style.visibility</p:attrName>
                                        </p:attrNameLst>
                                      </p:cBhvr>
                                      <p:to>
                                        <p:strVal val="visible"/>
                                      </p:to>
                                    </p:set>
                                    <p:anim calcmode="lin" valueType="num">
                                      <p:cBhvr additive="base">
                                        <p:cTn id="27" dur="500" fill="hold"/>
                                        <p:tgtEl>
                                          <p:spTgt spid="7">
                                            <p:txEl>
                                              <p:pRg st="15" end="1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20786" y="3013503"/>
            <a:ext cx="6084916" cy="830997"/>
          </a:xfrm>
          <a:prstGeom prst="rect">
            <a:avLst/>
          </a:prstGeom>
          <a:noFill/>
        </p:spPr>
        <p:txBody>
          <a:bodyPr wrap="square" rtlCol="0">
            <a:spAutoFit/>
          </a:bodyPr>
          <a:lstStyle/>
          <a:p>
            <a:pPr algn="ctr"/>
            <a:r>
              <a:rPr lang="en-US" sz="4800" dirty="0">
                <a:gradFill>
                  <a:gsLst>
                    <a:gs pos="14000">
                      <a:srgbClr val="FF9929"/>
                    </a:gs>
                    <a:gs pos="64000">
                      <a:srgbClr val="FFFF99"/>
                    </a:gs>
                    <a:gs pos="100000">
                      <a:srgbClr val="FFFF99"/>
                    </a:gs>
                  </a:gsLst>
                  <a:lin ang="16200000" scaled="1"/>
                </a:gradFill>
                <a:latin typeface="Cambria Math" panose="02040503050406030204" pitchFamily="18" charset="0"/>
                <a:ea typeface="Cambria Math" panose="02040503050406030204" pitchFamily="18" charset="0"/>
              </a:rPr>
              <a:t>Extra</a:t>
            </a:r>
          </a:p>
        </p:txBody>
      </p:sp>
    </p:spTree>
    <p:extLst>
      <p:ext uri="{BB962C8B-B14F-4D97-AF65-F5344CB8AC3E}">
        <p14:creationId xmlns:p14="http://schemas.microsoft.com/office/powerpoint/2010/main" val="40074586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4588" y="-16621"/>
            <a:ext cx="5220393" cy="533400"/>
          </a:xfrm>
        </p:spPr>
        <p:txBody>
          <a:bodyPr>
            <a:noAutofit/>
          </a:bodyPr>
          <a:lstStyle/>
          <a:p>
            <a:pPr algn="ctr"/>
            <a:r>
              <a:rPr lang="en-US" sz="4000" dirty="0" err="1"/>
              <a:t>Supernodes</a:t>
            </a:r>
            <a:endParaRPr lang="en-US" sz="4000" dirty="0"/>
          </a:p>
        </p:txBody>
      </p:sp>
      <p:sp>
        <p:nvSpPr>
          <p:cNvPr id="7" name="Rectangle 6"/>
          <p:cNvSpPr/>
          <p:nvPr/>
        </p:nvSpPr>
        <p:spPr>
          <a:xfrm>
            <a:off x="448235" y="716785"/>
            <a:ext cx="11456894" cy="5168466"/>
          </a:xfrm>
          <a:prstGeom prst="rect">
            <a:avLst/>
          </a:prstGeom>
          <a:solidFill>
            <a:schemeClr val="tx1">
              <a:lumMod val="95000"/>
            </a:schemeClr>
          </a:solidFill>
          <a:ln w="38100" cmpd="thickThin">
            <a:solidFill>
              <a:schemeClr val="accent1"/>
            </a:solidFill>
          </a:ln>
        </p:spPr>
        <p:txBody>
          <a:bodyPr wrap="square">
            <a:spAutoFit/>
          </a:bodyPr>
          <a:lstStyle/>
          <a:p>
            <a:pPr marL="342900" marR="0" lvl="0" indent="-342900" algn="l" defTabSz="914400" rtl="0" eaLnBrk="1" fontAlgn="base" latinLnBrk="0" hangingPunct="1">
              <a:lnSpc>
                <a:spcPct val="100000"/>
              </a:lnSpc>
              <a:spcBef>
                <a:spcPct val="0"/>
              </a:spcBef>
              <a:spcAft>
                <a:spcPts val="24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Nodal analysis relies on Kirchhoff’s Current Law, i.e. KCL, to arrive at independent equations in order to solve for unknown node voltages.</a:t>
            </a:r>
          </a:p>
          <a:p>
            <a:pPr marL="342900" marR="0" lvl="0" indent="-342900" algn="l" defTabSz="914400"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An ideal voltage source provides the necessary current to maintain the desired voltage. Hence, the current provided by a voltage source is not known in advance.</a:t>
            </a:r>
          </a:p>
          <a:p>
            <a:pPr marL="342900" marR="0" lvl="0" indent="-342900" algn="l" defTabSz="914400" rtl="0" eaLnBrk="1" fontAlgn="base" latinLnBrk="0" hangingPunct="1">
              <a:lnSpc>
                <a:spcPct val="100000"/>
              </a:lnSpc>
              <a:spcBef>
                <a:spcPct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Voltage sources not connected to the circuit reference node, actually simplify nodal analysis, since an ideal voltage source forces a known voltage difference between nodes.</a:t>
            </a:r>
          </a:p>
          <a:p>
            <a:pPr marL="342900" marR="0" lvl="0" indent="-342900" algn="l" defTabSz="914400" rtl="0" eaLnBrk="1" fontAlgn="base" latinLnBrk="0" hangingPunct="1">
              <a:lnSpc>
                <a:spcPct val="100000"/>
              </a:lnSpc>
              <a:spcBef>
                <a:spcPct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 voltage source connected between two non-reference nodes forms what is referred to as a </a:t>
            </a:r>
            <a:r>
              <a:rPr kumimoji="0" lang="en-US" sz="1800" b="1"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supernode</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which is actually two nodes with a known voltage difference between them. </a:t>
            </a:r>
          </a:p>
          <a:p>
            <a:pPr marL="0" marR="0" lvl="0" indent="0" algn="l" defTabSz="914400" rtl="0" eaLnBrk="1" fontAlgn="base" latinLnBrk="0" hangingPunct="1">
              <a:lnSpc>
                <a:spcPct val="100000"/>
              </a:lnSpc>
              <a:spcBef>
                <a:spcPct val="0"/>
              </a:spcBef>
              <a:spcAft>
                <a:spcPts val="60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Kirchhoff’s Current Law, i.e. KCL, applies to closed boundaries, so can draw a boundary around a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supernode</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and apply KCL to that boundary.</a:t>
            </a:r>
          </a:p>
          <a:p>
            <a:pPr marL="285750" marR="0" lvl="0" indent="-285750" algn="l" defTabSz="914400" rtl="0" eaLnBrk="1" fontAlgn="base" latinLnBrk="0" hangingPunct="1">
              <a:lnSpc>
                <a:spcPct val="100000"/>
              </a:lnSpc>
              <a:spcBef>
                <a:spcPct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7000"/>
              </a:lnSpc>
              <a:spcBef>
                <a:spcPct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Supernodes</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actually simplify nodal analysis by reduce the number of necessary node equations. </a:t>
            </a:r>
          </a:p>
        </p:txBody>
      </p:sp>
    </p:spTree>
    <p:extLst>
      <p:ext uri="{BB962C8B-B14F-4D97-AF65-F5344CB8AC3E}">
        <p14:creationId xmlns:p14="http://schemas.microsoft.com/office/powerpoint/2010/main" val="404925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 calcmode="lin" valueType="num">
                                      <p:cBhvr additive="base">
                                        <p:cTn id="7"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anim calcmode="lin" valueType="num">
                                      <p:cBhvr additive="base">
                                        <p:cTn id="11"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anim calcmode="lin" valueType="num">
                                      <p:cBhvr additive="base">
                                        <p:cTn id="17"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7" end="7"/>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xEl>
                                              <p:pRg st="9" end="9"/>
                                            </p:txEl>
                                          </p:spTgt>
                                        </p:tgtEl>
                                        <p:attrNameLst>
                                          <p:attrName>style.visibility</p:attrName>
                                        </p:attrNameLst>
                                      </p:cBhvr>
                                      <p:to>
                                        <p:strVal val="visible"/>
                                      </p:to>
                                    </p:set>
                                    <p:anim calcmode="lin" valueType="num">
                                      <p:cBhvr additive="base">
                                        <p:cTn id="21"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5659" y="-37167"/>
            <a:ext cx="5220393" cy="533400"/>
          </a:xfrm>
        </p:spPr>
        <p:txBody>
          <a:bodyPr>
            <a:noAutofit/>
          </a:bodyPr>
          <a:lstStyle/>
          <a:p>
            <a:pPr algn="ctr"/>
            <a:r>
              <a:rPr lang="en-US" sz="4000" dirty="0" err="1"/>
              <a:t>Supernode</a:t>
            </a:r>
            <a:r>
              <a:rPr lang="en-US" sz="4000" dirty="0"/>
              <a:t> Example 1</a:t>
            </a:r>
          </a:p>
        </p:txBody>
      </p:sp>
      <mc:AlternateContent xmlns:mc="http://schemas.openxmlformats.org/markup-compatibility/2006" xmlns:a14="http://schemas.microsoft.com/office/drawing/2010/main">
        <mc:Choice Requires="a14">
          <p:sp>
            <p:nvSpPr>
              <p:cNvPr id="7" name="Rectangle 6"/>
              <p:cNvSpPr/>
              <p:nvPr/>
            </p:nvSpPr>
            <p:spPr>
              <a:xfrm>
                <a:off x="331694" y="588196"/>
                <a:ext cx="11707906" cy="6181308"/>
              </a:xfrm>
              <a:prstGeom prst="rect">
                <a:avLst/>
              </a:prstGeom>
              <a:solidFill>
                <a:schemeClr val="tx1">
                  <a:lumMod val="95000"/>
                </a:schemeClr>
              </a:solidFill>
              <a:ln w="38100" cmpd="thickThin">
                <a:solidFill>
                  <a:schemeClr val="accent1"/>
                </a:solidFill>
              </a:ln>
            </p:spPr>
            <p:txBody>
              <a:bodyPr wrap="square">
                <a:spAutoFit/>
              </a:bodyPr>
              <a:lstStyle/>
              <a:p>
                <a:pPr marL="342900" marR="0" lvl="0" indent="-342900" algn="l" defTabSz="914400"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Solve for the node voltages in the adjacent circuit.</a:t>
                </a:r>
              </a:p>
              <a:p>
                <a:pPr marL="342900" marR="0" lvl="0" indent="-342900" algn="l" defTabSz="914400" rtl="0" eaLnBrk="1" fontAlgn="base" latinLnBrk="0" hangingPunct="1">
                  <a:lnSpc>
                    <a:spcPct val="100000"/>
                  </a:lnSpc>
                  <a:spcBef>
                    <a:spcPct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Nodes 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2</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and 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3</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have a constant 2V between </a:t>
                </a:r>
              </a:p>
              <a:p>
                <a:pPr marL="0" marR="0" lvl="0" indent="0" algn="l" defTabSz="914400"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them because of 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s3</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so treat them as a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supernode</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t>
                </a:r>
              </a:p>
              <a:p>
                <a:pPr marL="0" marR="0" lvl="0" indent="0" algn="l" defTabSz="914400" rtl="0" eaLnBrk="1" fontAlgn="base" latinLnBrk="0" hangingPunct="1">
                  <a:lnSpc>
                    <a:spcPct val="100000"/>
                  </a:lnSpc>
                  <a:spcBef>
                    <a:spcPct val="0"/>
                  </a:spcBef>
                  <a:spcAft>
                    <a:spcPts val="12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using the equation 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2</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3</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2V, 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2</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2V + 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3</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t>
                </a:r>
              </a:p>
              <a:p>
                <a:pPr marL="285750" marR="0" lvl="0" indent="-285750" algn="l" defTabSz="914400" rtl="0" eaLnBrk="1" fontAlgn="base" latinLnBrk="0" hangingPunct="1">
                  <a:lnSpc>
                    <a:spcPct val="100000"/>
                  </a:lnSpc>
                  <a:spcBef>
                    <a:spcPct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Any elements connected in parallel with a </a:t>
                </a:r>
              </a:p>
              <a:p>
                <a:pPr marL="0" marR="0" lvl="0" indent="0" algn="l" defTabSz="914400"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supernode</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such as R3, are to be considered part </a:t>
                </a:r>
              </a:p>
              <a:p>
                <a:pPr marL="0" marR="0" lvl="0" indent="0" algn="l" defTabSz="914400" rtl="0" eaLnBrk="1" fontAlgn="base" latinLnBrk="0" hangingPunct="1">
                  <a:lnSpc>
                    <a:spcPct val="100000"/>
                  </a:lnSpc>
                  <a:spcBef>
                    <a:spcPct val="0"/>
                  </a:spcBef>
                  <a:spcAft>
                    <a:spcPts val="12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of the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supernode</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t>
                </a:r>
              </a:p>
              <a:p>
                <a:pPr marL="342900" marR="0" lvl="0" indent="-342900" algn="l" defTabSz="914400" rtl="0" eaLnBrk="1" fontAlgn="base" latinLnBrk="0" hangingPunct="1">
                  <a:lnSpc>
                    <a:spcPct val="107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Now only have to write one KCL equation at the </a:t>
                </a:r>
              </a:p>
              <a:p>
                <a:pPr marL="0" marR="0" lvl="0" indent="0" algn="l" defTabSz="914400" rtl="0" eaLnBrk="1" fontAlgn="base" latinLnBrk="0" hangingPunct="1">
                  <a:lnSpc>
                    <a:spcPct val="107000"/>
                  </a:lnSpc>
                  <a:spcBef>
                    <a:spcPts val="0"/>
                  </a:spcBef>
                  <a:spcAft>
                    <a:spcPts val="180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supernode</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Also </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1</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 </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s1</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 6V, and </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4</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 </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s2</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 3V.</a:t>
                </a:r>
              </a:p>
              <a:p>
                <a:pPr marL="342900" marR="0" lvl="0" indent="-342900" algn="l" defTabSz="914400" rtl="0" eaLnBrk="1" fontAlgn="base" latinLnBrk="0" hangingPunct="1">
                  <a:lnSpc>
                    <a:spcPct val="107000"/>
                  </a:lnSpc>
                  <a:spcBef>
                    <a:spcPts val="0"/>
                  </a:spcBef>
                  <a:spcAft>
                    <a:spcPts val="12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KCL at </a:t>
                </a:r>
                <a:r>
                  <a:rPr kumimoji="0" lang="en-US" sz="1800" b="1"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supernode</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1</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 +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5</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 =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2</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 +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4</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sub>
                        </m:sSub>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sub>
                        </m:sSub>
                      </m:num>
                      <m:den>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den>
                    </m:f>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4</m:t>
                            </m:r>
                          </m:sub>
                        </m:s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3</m:t>
                            </m:r>
                          </m:sub>
                        </m:sSub>
                      </m:num>
                      <m:den>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5</m:t>
                        </m:r>
                      </m:den>
                    </m:f>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sub>
                        </m:sSub>
                      </m:num>
                      <m:den>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den>
                    </m:f>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3</m:t>
                            </m:r>
                          </m:sub>
                        </m:sSub>
                      </m:num>
                      <m:den>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4</m:t>
                        </m:r>
                      </m:den>
                    </m:f>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6</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sub>
                        </m:sSub>
                      </m:num>
                      <m:den>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den>
                    </m:f>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3</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3</m:t>
                            </m:r>
                          </m:sub>
                        </m:sSub>
                      </m:num>
                      <m:den>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5</m:t>
                        </m:r>
                      </m:den>
                    </m:f>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sub>
                        </m:sSub>
                      </m:num>
                      <m:den>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den>
                    </m:f>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3</m:t>
                            </m:r>
                          </m:sub>
                        </m:sSub>
                      </m:num>
                      <m:den>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4</m:t>
                        </m:r>
                      </m:den>
                    </m:f>
                  </m:oMath>
                </a14:m>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a:t>
                </a:r>
              </a:p>
              <a:p>
                <a:pPr marL="0" marR="0" lvl="0" indent="0" algn="l" defTabSz="914400" rtl="0" eaLnBrk="1" fontAlgn="base" latinLnBrk="0" hangingPunct="1">
                  <a:lnSpc>
                    <a:spcPct val="107000"/>
                  </a:lnSpc>
                  <a:spcBef>
                    <a:spcPts val="0"/>
                  </a:spcBef>
                  <a:spcAft>
                    <a:spcPts val="120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f>
                            <m:f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num>
                            <m:den>
                              <m:r>
                                <m:rPr>
                                  <m:sty m:val="p"/>
                                </m:rP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den>
                          </m:f>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num>
                            <m:den>
                              <m:r>
                                <m:rPr>
                                  <m:sty m:val="p"/>
                                </m:rP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den>
                          </m:f>
                        </m:e>
                      </m:d>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sub>
                      </m:sSub>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d>
                        <m:dPr>
                          <m:begChr m:val="["/>
                          <m:endChr m:val="]"/>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f>
                            <m:f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num>
                            <m:den>
                              <m:r>
                                <m:rPr>
                                  <m:sty m:val="p"/>
                                </m:rP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4</m:t>
                              </m:r>
                            </m:den>
                          </m:f>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num>
                            <m:den>
                              <m:r>
                                <m:rPr>
                                  <m:sty m:val="p"/>
                                </m:rP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5</m:t>
                              </m:r>
                            </m:den>
                          </m:f>
                        </m:e>
                      </m:d>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3</m:t>
                          </m:r>
                        </m:sub>
                      </m:sSub>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6</m:t>
                          </m:r>
                          <m:r>
                            <m:rPr>
                              <m:sty m:val="p"/>
                            </m:rP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num>
                        <m:den>
                          <m:r>
                            <m:rPr>
                              <m:sty m:val="p"/>
                            </m:rP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den>
                      </m:f>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3</m:t>
                          </m:r>
                          <m:r>
                            <m:rPr>
                              <m:sty m:val="p"/>
                            </m:rP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num>
                        <m:den>
                          <m:r>
                            <m:rPr>
                              <m:sty m:val="p"/>
                            </m:rP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5</m:t>
                          </m:r>
                        </m:den>
                      </m:f>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d>
                        <m:d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1.83×</m:t>
                          </m:r>
                          <m:sSup>
                            <m:sSup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10</m:t>
                              </m:r>
                            </m:e>
                            <m:sup>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−3</m:t>
                              </m:r>
                            </m:sup>
                          </m:sSup>
                        </m:e>
                      </m:d>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sub>
                      </m:sSub>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d>
                        <m:d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1.21×</m:t>
                          </m:r>
                          <m:sSup>
                            <m:sSup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10</m:t>
                              </m:r>
                            </m:e>
                            <m:sup>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−3</m:t>
                              </m:r>
                            </m:sup>
                          </m:sSup>
                        </m:e>
                      </m:d>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3</m:t>
                          </m:r>
                        </m:sub>
                      </m:sSub>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=9</m:t>
                      </m:r>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p>
                        <m:sSup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10</m:t>
                          </m:r>
                        </m:e>
                        <m:sup>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−3</m:t>
                          </m:r>
                        </m:sup>
                      </m:sSup>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kumimoji="0" lang="en-US" sz="16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1200"/>
                  </a:spcAft>
                  <a:buClrTx/>
                  <a:buSzTx/>
                  <a:buFontTx/>
                  <a:buNone/>
                  <a:tabLst/>
                  <a:defRPr/>
                </a:pPr>
                <a14:m>
                  <m:oMathPara xmlns:m="http://schemas.openxmlformats.org/officeDocument/2006/math">
                    <m:oMathParaPr>
                      <m:jc m:val="center"/>
                    </m:oMathParaPr>
                    <m:oMath xmlns:m="http://schemas.openxmlformats.org/officeDocument/2006/math">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S</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cale</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both</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sides</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by</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1000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to</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simply</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the</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math</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1.83</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sub>
                      </m:sSub>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+1.21</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3</m:t>
                          </m:r>
                        </m:sub>
                      </m:sSub>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=9.</m:t>
                      </m:r>
                    </m:oMath>
                  </m:oMathPara>
                </a14:m>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120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Substitute</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m:rPr>
                          <m:nor/>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t>v</m:t>
                      </m:r>
                      <m:r>
                        <m:rPr>
                          <m:nor/>
                        </m:rP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m:t>2</m:t>
                      </m:r>
                      <m:r>
                        <m:rPr>
                          <m:nor/>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t> = </m:t>
                      </m:r>
                      <m:r>
                        <m:rPr>
                          <m:nor/>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t>v</m:t>
                      </m:r>
                      <m:r>
                        <m:rPr>
                          <m:nor/>
                        </m:rP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m:t>3</m:t>
                      </m:r>
                      <m:r>
                        <m:rPr>
                          <m:nor/>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t> + 2</m:t>
                      </m:r>
                      <m:r>
                        <m:rPr>
                          <m:nor/>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t>V</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and</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solve</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directly</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120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1.83</m:t>
                      </m:r>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3</m:t>
                              </m:r>
                            </m:sub>
                          </m:sSub>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e>
                      </m:d>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1.21</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3</m:t>
                          </m:r>
                        </m:sub>
                      </m:s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=9. </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3.</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04</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3</m:t>
                          </m:r>
                        </m:sub>
                      </m:sSub>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=5.34.   </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3</m:t>
                          </m:r>
                        </m:sub>
                      </m:sSub>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=1.75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m:rPr>
                          <m:nor/>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m:rPr>
                          <m:nor/>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t>v</m:t>
                      </m:r>
                      <m:r>
                        <m:rPr>
                          <m:nor/>
                        </m:rP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m:t>2</m:t>
                      </m:r>
                      <m:r>
                        <m:rPr>
                          <m:nor/>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t> = </m:t>
                      </m:r>
                      <m:r>
                        <m:rPr>
                          <m:nor/>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t>v</m:t>
                      </m:r>
                      <m:r>
                        <m:rPr>
                          <m:nor/>
                        </m:rP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m:t>3</m:t>
                      </m:r>
                      <m:r>
                        <m:rPr>
                          <m:nor/>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t> + 2</m:t>
                      </m:r>
                      <m:r>
                        <m:rPr>
                          <m:nor/>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t>V</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=3.75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457200" marR="0" lvl="1" indent="0" algn="ctr" defTabSz="914400" rtl="0" eaLnBrk="1" fontAlgn="base"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3</m:t>
                          </m:r>
                        </m:sub>
                      </m:s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=1.75 </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sub>
                      </m:sSub>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=3.75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oMath>
                  </m:oMathPara>
                </a14:m>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331694" y="588196"/>
                <a:ext cx="11707906" cy="6181308"/>
              </a:xfrm>
              <a:prstGeom prst="rect">
                <a:avLst/>
              </a:prstGeom>
              <a:blipFill>
                <a:blip r:embed="rId3"/>
                <a:stretch>
                  <a:fillRect l="-259" t="-294"/>
                </a:stretch>
              </a:blipFill>
              <a:ln w="38100" cmpd="thickThin">
                <a:solidFill>
                  <a:schemeClr val="accent1"/>
                </a:solidFill>
              </a:ln>
            </p:spPr>
            <p:txBody>
              <a:bodyPr/>
              <a:lstStyle/>
              <a:p>
                <a:r>
                  <a:rPr lang="en-US">
                    <a:noFill/>
                  </a:rPr>
                  <a:t> </a:t>
                </a:r>
              </a:p>
            </p:txBody>
          </p:sp>
        </mc:Fallback>
      </mc:AlternateContent>
      <p:pic>
        <p:nvPicPr>
          <p:cNvPr id="8" name="Picture 7"/>
          <p:cNvPicPr>
            <a:picLocks noChangeAspect="1"/>
          </p:cNvPicPr>
          <p:nvPr/>
        </p:nvPicPr>
        <p:blipFill>
          <a:blip r:embed="rId4"/>
          <a:stretch>
            <a:fillRect/>
          </a:stretch>
        </p:blipFill>
        <p:spPr>
          <a:xfrm>
            <a:off x="7548283" y="670397"/>
            <a:ext cx="4410442" cy="2530991"/>
          </a:xfrm>
          <a:prstGeom prst="rect">
            <a:avLst/>
          </a:prstGeom>
        </p:spPr>
      </p:pic>
    </p:spTree>
    <p:extLst>
      <p:ext uri="{BB962C8B-B14F-4D97-AF65-F5344CB8AC3E}">
        <p14:creationId xmlns:p14="http://schemas.microsoft.com/office/powerpoint/2010/main" val="3167512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9" end="9"/>
                                            </p:txEl>
                                          </p:spTgt>
                                        </p:tgtEl>
                                        <p:attrNameLst>
                                          <p:attrName>style.visibility</p:attrName>
                                        </p:attrNameLst>
                                      </p:cBhvr>
                                      <p:to>
                                        <p:strVal val="visible"/>
                                      </p:to>
                                    </p:set>
                                    <p:anim calcmode="lin" valueType="num">
                                      <p:cBhvr additive="base">
                                        <p:cTn id="7"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9" end="9"/>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anim calcmode="lin" valueType="num">
                                      <p:cBhvr additive="base">
                                        <p:cTn id="11"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10" end="1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xEl>
                                              <p:pRg st="11" end="11"/>
                                            </p:txEl>
                                          </p:spTgt>
                                        </p:tgtEl>
                                        <p:attrNameLst>
                                          <p:attrName>style.visibility</p:attrName>
                                        </p:attrNameLst>
                                      </p:cBhvr>
                                      <p:to>
                                        <p:strVal val="visible"/>
                                      </p:to>
                                    </p:set>
                                    <p:anim calcmode="lin" valueType="num">
                                      <p:cBhvr additive="base">
                                        <p:cTn id="15" dur="500" fill="hold"/>
                                        <p:tgtEl>
                                          <p:spTgt spid="7">
                                            <p:txEl>
                                              <p:pRg st="11" end="1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7">
                                            <p:txEl>
                                              <p:pRg st="12" end="12"/>
                                            </p:txEl>
                                          </p:spTgt>
                                        </p:tgtEl>
                                        <p:attrNameLst>
                                          <p:attrName>style.visibility</p:attrName>
                                        </p:attrNameLst>
                                      </p:cBhvr>
                                      <p:to>
                                        <p:strVal val="visible"/>
                                      </p:to>
                                    </p:set>
                                    <p:anim calcmode="lin" valueType="num">
                                      <p:cBhvr additive="base">
                                        <p:cTn id="21" dur="500" fill="hold"/>
                                        <p:tgtEl>
                                          <p:spTgt spid="7">
                                            <p:txEl>
                                              <p:pRg st="12" end="1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12" end="1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7">
                                            <p:txEl>
                                              <p:pRg st="13" end="13"/>
                                            </p:txEl>
                                          </p:spTgt>
                                        </p:tgtEl>
                                        <p:attrNameLst>
                                          <p:attrName>style.visibility</p:attrName>
                                        </p:attrNameLst>
                                      </p:cBhvr>
                                      <p:to>
                                        <p:strVal val="visible"/>
                                      </p:to>
                                    </p:set>
                                    <p:anim calcmode="lin" valueType="num">
                                      <p:cBhvr additive="base">
                                        <p:cTn id="25" dur="500" fill="hold"/>
                                        <p:tgtEl>
                                          <p:spTgt spid="7">
                                            <p:txEl>
                                              <p:pRg st="13" end="1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13" end="1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7">
                                            <p:txEl>
                                              <p:pRg st="14" end="14"/>
                                            </p:txEl>
                                          </p:spTgt>
                                        </p:tgtEl>
                                        <p:attrNameLst>
                                          <p:attrName>style.visibility</p:attrName>
                                        </p:attrNameLst>
                                      </p:cBhvr>
                                      <p:to>
                                        <p:strVal val="visible"/>
                                      </p:to>
                                    </p:set>
                                    <p:anim calcmode="lin" valueType="num">
                                      <p:cBhvr additive="base">
                                        <p:cTn id="29" dur="500" fill="hold"/>
                                        <p:tgtEl>
                                          <p:spTgt spid="7">
                                            <p:txEl>
                                              <p:pRg st="14" end="1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4588" y="-13153"/>
            <a:ext cx="5220393" cy="533400"/>
          </a:xfrm>
        </p:spPr>
        <p:txBody>
          <a:bodyPr>
            <a:noAutofit/>
          </a:bodyPr>
          <a:lstStyle/>
          <a:p>
            <a:pPr algn="ctr"/>
            <a:r>
              <a:rPr lang="en-US" sz="4000" dirty="0" err="1"/>
              <a:t>Supermeshes</a:t>
            </a:r>
            <a:endParaRPr lang="en-US" sz="4000" dirty="0"/>
          </a:p>
        </p:txBody>
      </p:sp>
      <p:sp>
        <p:nvSpPr>
          <p:cNvPr id="7" name="Rectangle 6"/>
          <p:cNvSpPr/>
          <p:nvPr/>
        </p:nvSpPr>
        <p:spPr>
          <a:xfrm>
            <a:off x="255639" y="701175"/>
            <a:ext cx="11798709" cy="5293757"/>
          </a:xfrm>
          <a:prstGeom prst="rect">
            <a:avLst/>
          </a:prstGeom>
          <a:solidFill>
            <a:schemeClr val="tx1">
              <a:lumMod val="95000"/>
            </a:schemeClr>
          </a:solidFill>
          <a:ln w="38100" cmpd="thickThin">
            <a:solidFill>
              <a:schemeClr val="accent1"/>
            </a:solidFill>
          </a:ln>
        </p:spPr>
        <p:txBody>
          <a:bodyPr wrap="square">
            <a:spAutoFit/>
          </a:bodyPr>
          <a:lstStyle/>
          <a:p>
            <a:pPr marL="342900" marR="0" lvl="0" indent="-342900" algn="l" defTabSz="914400"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Mesh analysis relies on Kirchhoff’s Voltage Law, i.e. KVL, to arrive at independent equations in order to solve for unknown mesh currents.</a:t>
            </a:r>
          </a:p>
          <a:p>
            <a:pPr marL="342900" marR="0" lvl="0" indent="-342900" algn="l" defTabSz="914400" rtl="0" eaLnBrk="1" fontAlgn="base" latinLnBrk="0" hangingPunct="1">
              <a:lnSpc>
                <a:spcPct val="100000"/>
              </a:lnSpc>
              <a:spcBef>
                <a:spcPct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An ideal current source provides the necessary voltage to maintain the desired current. Hence, the voltage across a current source is not known in advance.</a:t>
            </a:r>
          </a:p>
          <a:p>
            <a:pPr marL="342900" marR="0" lvl="0" indent="-342900" algn="l" defTabSz="914400" rtl="0" eaLnBrk="1" fontAlgn="base" latinLnBrk="0" hangingPunct="1">
              <a:lnSpc>
                <a:spcPct val="100000"/>
              </a:lnSpc>
              <a:spcBef>
                <a:spcPct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Current sources common between meshes, actually simplify mesh analysis, since an ideal current source forces a known branch current, reducing the number of unknown currents. </a:t>
            </a:r>
          </a:p>
          <a:p>
            <a:pPr marL="342900" marR="0" lvl="0" indent="-342900" algn="l" defTabSz="914400" rtl="0" eaLnBrk="1" fontAlgn="base" latinLnBrk="0" hangingPunct="1">
              <a:lnSpc>
                <a:spcPct val="100000"/>
              </a:lnSpc>
              <a:spcBef>
                <a:spcPct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 current source common between meshes forms what is referred to as a </a:t>
            </a:r>
            <a:r>
              <a:rPr kumimoji="0" lang="en-US" sz="1800" b="1"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supermesh</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which is actually two or more meshes combined, each with a possibly different mesh current. </a:t>
            </a:r>
          </a:p>
          <a:p>
            <a:pPr marL="0" marR="0" lvl="0" indent="0" algn="l" defTabSz="914400" rtl="0" eaLnBrk="1" fontAlgn="base" latinLnBrk="0" hangingPunct="1">
              <a:lnSpc>
                <a:spcPct val="100000"/>
              </a:lnSpc>
              <a:spcBef>
                <a:spcPct val="0"/>
              </a:spcBef>
              <a:spcAft>
                <a:spcPts val="60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Kirchhoff’s Voltage Law, i.e. KVL, can be applied to a resulting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supermesh</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in order to solve for unknown mesh currents.</a:t>
            </a:r>
          </a:p>
          <a:p>
            <a:pPr marL="285750" marR="0" lvl="0" indent="-285750" algn="l" defTabSz="914400" rtl="0" eaLnBrk="1" fontAlgn="base" latinLnBrk="0" hangingPunct="1">
              <a:lnSpc>
                <a:spcPct val="100000"/>
              </a:lnSpc>
              <a:spcBef>
                <a:spcPct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S</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upermeshes</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actually simplify mesh analysis by reducing the number of necessary mesh equations. </a:t>
            </a:r>
          </a:p>
        </p:txBody>
      </p:sp>
    </p:spTree>
    <p:extLst>
      <p:ext uri="{BB962C8B-B14F-4D97-AF65-F5344CB8AC3E}">
        <p14:creationId xmlns:p14="http://schemas.microsoft.com/office/powerpoint/2010/main" val="263154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 calcmode="lin" valueType="num">
                                      <p:cBhvr additive="base">
                                        <p:cTn id="7"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anim calcmode="lin" valueType="num">
                                      <p:cBhvr additive="base">
                                        <p:cTn id="11"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xEl>
                                              <p:pRg st="8" end="8"/>
                                            </p:txEl>
                                          </p:spTgt>
                                        </p:tgtEl>
                                        <p:attrNameLst>
                                          <p:attrName>style.visibility</p:attrName>
                                        </p:attrNameLst>
                                      </p:cBhvr>
                                      <p:to>
                                        <p:strVal val="visible"/>
                                      </p:to>
                                    </p:set>
                                    <p:anim calcmode="lin" valueType="num">
                                      <p:cBhvr additive="base">
                                        <p:cTn id="17"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8" end="8"/>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xEl>
                                              <p:pRg st="10" end="10"/>
                                            </p:txEl>
                                          </p:spTgt>
                                        </p:tgtEl>
                                        <p:attrNameLst>
                                          <p:attrName>style.visibility</p:attrName>
                                        </p:attrNameLst>
                                      </p:cBhvr>
                                      <p:to>
                                        <p:strVal val="visible"/>
                                      </p:to>
                                    </p:set>
                                    <p:anim calcmode="lin" valueType="num">
                                      <p:cBhvr additive="base">
                                        <p:cTn id="21"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9526" y="-20417"/>
            <a:ext cx="5220393" cy="533400"/>
          </a:xfrm>
        </p:spPr>
        <p:txBody>
          <a:bodyPr>
            <a:noAutofit/>
          </a:bodyPr>
          <a:lstStyle/>
          <a:p>
            <a:pPr algn="ctr"/>
            <a:r>
              <a:rPr lang="en-US" sz="4000" dirty="0" err="1"/>
              <a:t>Supermesh</a:t>
            </a:r>
            <a:r>
              <a:rPr lang="en-US" sz="4000" dirty="0"/>
              <a:t> Example 1</a:t>
            </a:r>
          </a:p>
        </p:txBody>
      </p:sp>
      <mc:AlternateContent xmlns:mc="http://schemas.openxmlformats.org/markup-compatibility/2006" xmlns:a14="http://schemas.microsoft.com/office/drawing/2010/main">
        <mc:Choice Requires="a14">
          <p:sp>
            <p:nvSpPr>
              <p:cNvPr id="7" name="Rectangle 6"/>
              <p:cNvSpPr/>
              <p:nvPr/>
            </p:nvSpPr>
            <p:spPr>
              <a:xfrm>
                <a:off x="285135" y="597467"/>
                <a:ext cx="11739717" cy="6126934"/>
              </a:xfrm>
              <a:prstGeom prst="rect">
                <a:avLst/>
              </a:prstGeom>
              <a:solidFill>
                <a:schemeClr val="tx1">
                  <a:lumMod val="95000"/>
                </a:schemeClr>
              </a:solidFill>
              <a:ln w="38100" cmpd="thickThin">
                <a:solidFill>
                  <a:schemeClr val="accent1"/>
                </a:solidFill>
              </a:ln>
            </p:spPr>
            <p:txBody>
              <a:bodyPr wrap="square">
                <a:spAutoFit/>
              </a:bodyPr>
              <a:lstStyle/>
              <a:p>
                <a:pPr marL="342900" marR="0" lvl="0" indent="-342900" algn="l" defTabSz="914400" rtl="0" eaLnBrk="1" fontAlgn="base" latinLnBrk="0" hangingPunct="1">
                  <a:lnSpc>
                    <a:spcPct val="100000"/>
                  </a:lnSpc>
                  <a:spcBef>
                    <a:spcPct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Solve for the mesh currents in the circuit below: Current source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s1</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t>
                </a:r>
              </a:p>
              <a:p>
                <a:pPr marL="0" marR="0" lvl="0" indent="0" algn="l" defTabSz="914400"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results in a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supermesh</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consisting of mesh currents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1</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and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2</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Because of </a:t>
                </a:r>
              </a:p>
              <a:p>
                <a:pPr marL="0" marR="0" lvl="0" indent="0" algn="l" defTabSz="914400"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current source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s1</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,we have a known relationship between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1</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and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2</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The </a:t>
                </a:r>
              </a:p>
              <a:p>
                <a:pPr marL="0" marR="0" lvl="0" indent="0" algn="l" defTabSz="914400"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current source results in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1</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2 </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s1</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1</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0.1 A +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2</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t>
                </a:r>
              </a:p>
              <a:p>
                <a:pPr marL="0" marR="0" lvl="0" indent="0" algn="l" defTabSz="914400" rtl="0" eaLnBrk="1" fontAlgn="base"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Supermesh</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is 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s1</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 R1 → R3 → R5</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t>
                </a:r>
              </a:p>
              <a:p>
                <a:pPr marL="285750" marR="0" lvl="0" indent="-285750" algn="l" defTabSz="914400"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Only other mesh is </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mesh for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3</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 i.e. </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R1 → R4 → R3</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t>
                </a:r>
              </a:p>
              <a:p>
                <a:pPr marL="0" marR="0" lvl="0" indent="0" algn="l" defTabSz="914400" rtl="0" eaLnBrk="1" fontAlgn="base" latinLnBrk="0" hangingPunct="1">
                  <a:lnSpc>
                    <a:spcPct val="100000"/>
                  </a:lnSpc>
                  <a:spcBef>
                    <a:spcPct val="0"/>
                  </a:spcBef>
                  <a:spcAft>
                    <a:spcPts val="120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Super Mesh: </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s1</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 +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1</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R1 –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3</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R1 +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2</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R3 –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3</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R3 +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2</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R5 = 0. </a:t>
                </a:r>
              </a:p>
              <a:p>
                <a:pPr marL="0" marR="0" lvl="0" indent="0" algn="l" defTabSz="914400" rtl="0" eaLnBrk="1" fontAlgn="base" latinLnBrk="0" hangingPunct="1">
                  <a:lnSpc>
                    <a:spcPct val="100000"/>
                  </a:lnSpc>
                  <a:spcBef>
                    <a:spcPct val="0"/>
                  </a:spcBef>
                  <a:spcAft>
                    <a:spcPts val="12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Also,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1</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0.1 +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2</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 R1(</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0.1 +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2</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 +(R3 + R5)i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2</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 - (R1 + R3)i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3</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 = 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s1</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 </a:t>
                </a:r>
              </a:p>
              <a:p>
                <a:pPr marL="0" marR="0" lvl="0" indent="0" algn="l" defTabSz="914400" rtl="0" eaLnBrk="1" fontAlgn="base" latinLnBrk="0" hangingPunct="1">
                  <a:lnSpc>
                    <a:spcPct val="107000"/>
                  </a:lnSpc>
                  <a:spcBef>
                    <a:spcPct val="0"/>
                  </a:spcBef>
                  <a:spcAft>
                    <a:spcPts val="12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(R1 + R3 + R5)i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2</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 - (R1 + R3)i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3</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 = 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s1</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 – 0.1R1,        		375i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2</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 -175i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3</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 = 16.5.</a:t>
                </a:r>
              </a:p>
              <a:p>
                <a:pPr marL="0" marR="0" lvl="0" indent="0" algn="l" defTabSz="914400" rtl="0" eaLnBrk="1" fontAlgn="base" latinLnBrk="0" hangingPunct="1">
                  <a:lnSpc>
                    <a:spcPct val="107000"/>
                  </a:lnSpc>
                  <a:spcBef>
                    <a:spcPct val="0"/>
                  </a:spcBef>
                  <a:spcAft>
                    <a:spcPts val="120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Mesh for i</a:t>
                </a:r>
                <a:r>
                  <a:rPr kumimoji="0" lang="en-US" sz="1800" b="1"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3</a:t>
                </a:r>
                <a:r>
                  <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1</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R1 +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3</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R1 +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3</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R4 +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3</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R3 –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2</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R3 = 0, </a:t>
                </a:r>
              </a:p>
              <a:p>
                <a:pPr marL="0" marR="0" lvl="0" indent="0" algn="l" defTabSz="914400" rtl="0" eaLnBrk="1" fontAlgn="base" latinLnBrk="0" hangingPunct="1">
                  <a:lnSpc>
                    <a:spcPct val="107000"/>
                  </a:lnSpc>
                  <a:spcBef>
                    <a:spcPct val="0"/>
                  </a:spcBef>
                  <a:spcAft>
                    <a:spcPts val="12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-R1(</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0.1 +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2</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 – R3i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2</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 + (R1 + R3 + R4)i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3</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 = 0, –(R1 + R3)i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2</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 + (R1 + R3 + R4)i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3</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 = 0.1R1. </a:t>
                </a:r>
              </a:p>
              <a:p>
                <a:pPr marL="0" marR="0" lvl="0" indent="0" algn="l" defTabSz="914400" rtl="0" eaLnBrk="1" fontAlgn="base" latinLnBrk="0" hangingPunct="1">
                  <a:lnSpc>
                    <a:spcPct val="107000"/>
                  </a:lnSpc>
                  <a:spcBef>
                    <a:spcPct val="0"/>
                  </a:spcBef>
                  <a:spcAft>
                    <a:spcPts val="18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							-175i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2</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 + 505i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3</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 = 7.5.</a:t>
                </a:r>
              </a:p>
              <a:p>
                <a:pPr marL="0" marR="0" lvl="0" indent="0" algn="l" defTabSz="914400" rtl="0" eaLnBrk="1" fontAlgn="base" latinLnBrk="0" hangingPunct="1">
                  <a:lnSpc>
                    <a:spcPct val="107000"/>
                  </a:lnSpc>
                  <a:spcBef>
                    <a:spcPct val="0"/>
                  </a:spcBef>
                  <a:spcAft>
                    <a:spcPts val="18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			Matrix form:  </a:t>
                </a:r>
                <a:r>
                  <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Ax</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 = </a:t>
                </a:r>
                <a:r>
                  <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b</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dPr>
                      <m:e>
                        <m:m>
                          <m:mPr>
                            <m:mcs>
                              <m:mc>
                                <m:mcPr>
                                  <m:count m:val="2"/>
                                  <m:mcJc m:val="center"/>
                                </m:mcPr>
                              </m:mc>
                            </m:mcs>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mPr>
                          <m:mr>
                            <m:e>
                              <m:r>
                                <m:rPr>
                                  <m:brk m:alnAt="7"/>
                                </m:r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3</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75</m:t>
                              </m:r>
                            </m:e>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175</m:t>
                              </m:r>
                            </m:e>
                          </m:mr>
                          <m:m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175</m:t>
                              </m:r>
                            </m:e>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505</m:t>
                              </m:r>
                            </m:e>
                          </m:mr>
                        </m:m>
                      </m:e>
                    </m:d>
                    <m:d>
                      <m:dPr>
                        <m:begChr m:val="["/>
                        <m:end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dPr>
                      <m:e>
                        <m:eqArr>
                          <m:eqArr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eqArrPr>
                          <m:e>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i</m:t>
                                </m:r>
                              </m:e>
                              <m:sub>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2</m:t>
                                </m:r>
                              </m:sub>
                            </m:sSub>
                          </m:e>
                          <m:e>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i</m:t>
                                </m:r>
                              </m:e>
                              <m:sub>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3</m:t>
                                </m:r>
                              </m:sub>
                            </m:sSub>
                          </m:e>
                        </m:eqArr>
                      </m:e>
                    </m:d>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dPr>
                      <m:e>
                        <m:eqArr>
                          <m:eqArr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eqArr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4</m:t>
                            </m:r>
                          </m:e>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2</m:t>
                            </m:r>
                          </m:e>
                        </m:eqArr>
                      </m:e>
                    </m:d>
                  </m:oMath>
                </a14:m>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  </a:t>
                </a:r>
                <a:r>
                  <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x</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 = </a:t>
                </a:r>
                <a:r>
                  <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A</a:t>
                </a:r>
                <a:r>
                  <a:rPr kumimoji="0" lang="en-US" sz="1800" b="1" i="0" u="none" strike="noStrike" kern="1200" cap="none" spc="0" normalizeH="0" baseline="3000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-1</a:t>
                </a:r>
                <a:r>
                  <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b</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a:t>
                </a:r>
              </a:p>
              <a:p>
                <a:pPr marL="0" marR="0" lvl="0" indent="0" algn="l" defTabSz="914400" rtl="0" eaLnBrk="1" fontAlgn="base" latinLnBrk="0" hangingPunct="1">
                  <a:lnSpc>
                    <a:spcPct val="107000"/>
                  </a:lnSpc>
                  <a:spcBef>
                    <a:spcPct val="0"/>
                  </a:spcBef>
                  <a:spcAft>
                    <a:spcPts val="12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2</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 = 60.8 mA,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3</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 = 35.9 mA,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i</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 =</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0.1 +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2 </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 161 mA.  </a:t>
                </a: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285135" y="597467"/>
                <a:ext cx="11739717" cy="6126934"/>
              </a:xfrm>
              <a:prstGeom prst="rect">
                <a:avLst/>
              </a:prstGeom>
              <a:blipFill>
                <a:blip r:embed="rId3"/>
                <a:stretch>
                  <a:fillRect l="-311" t="-297" b="-297"/>
                </a:stretch>
              </a:blipFill>
              <a:ln w="38100" cmpd="thickThin">
                <a:solidFill>
                  <a:schemeClr val="accent1"/>
                </a:solidFill>
              </a:ln>
            </p:spPr>
            <p:txBody>
              <a:bodyPr/>
              <a:lstStyle/>
              <a:p>
                <a:r>
                  <a:rPr lang="en-US">
                    <a:noFill/>
                  </a:rPr>
                  <a:t> </a:t>
                </a:r>
              </a:p>
            </p:txBody>
          </p:sp>
        </mc:Fallback>
      </mc:AlternateContent>
      <p:grpSp>
        <p:nvGrpSpPr>
          <p:cNvPr id="3" name="Group 2"/>
          <p:cNvGrpSpPr/>
          <p:nvPr/>
        </p:nvGrpSpPr>
        <p:grpSpPr>
          <a:xfrm>
            <a:off x="8091948" y="702734"/>
            <a:ext cx="3821375" cy="2591069"/>
            <a:chOff x="5708405" y="547762"/>
            <a:chExt cx="3391167" cy="2361647"/>
          </a:xfrm>
        </p:grpSpPr>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08405" y="547762"/>
              <a:ext cx="3391167" cy="2361647"/>
            </a:xfrm>
            <a:prstGeom prst="rect">
              <a:avLst/>
            </a:prstGeom>
          </p:spPr>
        </p:pic>
        <p:grpSp>
          <p:nvGrpSpPr>
            <p:cNvPr id="11" name="Group 10"/>
            <p:cNvGrpSpPr/>
            <p:nvPr/>
          </p:nvGrpSpPr>
          <p:grpSpPr>
            <a:xfrm>
              <a:off x="6334850" y="1333138"/>
              <a:ext cx="531093" cy="986195"/>
              <a:chOff x="5529262" y="1316521"/>
              <a:chExt cx="914401" cy="1355241"/>
            </a:xfrm>
          </p:grpSpPr>
          <p:grpSp>
            <p:nvGrpSpPr>
              <p:cNvPr id="12" name="Group 11"/>
              <p:cNvGrpSpPr/>
              <p:nvPr/>
            </p:nvGrpSpPr>
            <p:grpSpPr>
              <a:xfrm>
                <a:off x="5529262" y="1316521"/>
                <a:ext cx="914401" cy="1355241"/>
                <a:chOff x="5529262" y="1316521"/>
                <a:chExt cx="914401" cy="1355241"/>
              </a:xfrm>
            </p:grpSpPr>
            <p:sp>
              <p:nvSpPr>
                <p:cNvPr id="14" name="Oval 13"/>
                <p:cNvSpPr/>
                <p:nvPr/>
              </p:nvSpPr>
              <p:spPr bwMode="auto">
                <a:xfrm>
                  <a:off x="5534025" y="1316521"/>
                  <a:ext cx="904875" cy="1355241"/>
                </a:xfrm>
                <a:prstGeom prst="ellipse">
                  <a:avLst/>
                </a:prstGeom>
                <a:noFill/>
                <a:ln>
                  <a:solidFill>
                    <a:schemeClr val="bg1"/>
                  </a:solidFill>
                  <a:headEnd type="none" w="med" len="med"/>
                  <a:tailEnd type="none" w="med" len="med"/>
                </a:ln>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cxnSp>
              <p:nvCxnSpPr>
                <p:cNvPr id="15" name="Straight Arrow Connector 14"/>
                <p:cNvCxnSpPr/>
                <p:nvPr/>
              </p:nvCxnSpPr>
              <p:spPr>
                <a:xfrm>
                  <a:off x="6434139" y="1870319"/>
                  <a:ext cx="9524" cy="12382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5529262" y="1994141"/>
                  <a:ext cx="0" cy="445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5771094" y="1780965"/>
                <a:ext cx="479597" cy="38327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i</a:t>
                </a:r>
                <a:r>
                  <a:rPr kumimoji="0" lang="en-US" sz="12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1</a:t>
                </a:r>
                <a:endParaRPr kumimoji="0" lang="en-US" sz="12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p:txBody>
          </p:sp>
        </p:grpSp>
        <p:grpSp>
          <p:nvGrpSpPr>
            <p:cNvPr id="17" name="Group 16"/>
            <p:cNvGrpSpPr/>
            <p:nvPr/>
          </p:nvGrpSpPr>
          <p:grpSpPr>
            <a:xfrm>
              <a:off x="7697408" y="1781183"/>
              <a:ext cx="531093" cy="705822"/>
              <a:chOff x="5529262" y="1316521"/>
              <a:chExt cx="914401" cy="1355241"/>
            </a:xfrm>
          </p:grpSpPr>
          <p:grpSp>
            <p:nvGrpSpPr>
              <p:cNvPr id="18" name="Group 17"/>
              <p:cNvGrpSpPr/>
              <p:nvPr/>
            </p:nvGrpSpPr>
            <p:grpSpPr>
              <a:xfrm>
                <a:off x="5529262" y="1316521"/>
                <a:ext cx="914401" cy="1355241"/>
                <a:chOff x="5529262" y="1316521"/>
                <a:chExt cx="914401" cy="1355241"/>
              </a:xfrm>
            </p:grpSpPr>
            <p:sp>
              <p:nvSpPr>
                <p:cNvPr id="20" name="Oval 19"/>
                <p:cNvSpPr/>
                <p:nvPr/>
              </p:nvSpPr>
              <p:spPr bwMode="auto">
                <a:xfrm>
                  <a:off x="5534025" y="1316521"/>
                  <a:ext cx="904875" cy="1355241"/>
                </a:xfrm>
                <a:prstGeom prst="ellipse">
                  <a:avLst/>
                </a:prstGeom>
                <a:noFill/>
                <a:ln>
                  <a:solidFill>
                    <a:schemeClr val="bg1"/>
                  </a:solidFill>
                  <a:headEnd type="none" w="med" len="med"/>
                  <a:tailEnd type="none" w="med" len="med"/>
                </a:ln>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cxnSp>
              <p:nvCxnSpPr>
                <p:cNvPr id="21" name="Straight Arrow Connector 20"/>
                <p:cNvCxnSpPr/>
                <p:nvPr/>
              </p:nvCxnSpPr>
              <p:spPr>
                <a:xfrm>
                  <a:off x="6434139" y="1870319"/>
                  <a:ext cx="9524" cy="12382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5529262" y="1994141"/>
                  <a:ext cx="0" cy="445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5756781" y="1739965"/>
                <a:ext cx="479597" cy="53551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i</a:t>
                </a:r>
                <a:r>
                  <a:rPr kumimoji="0" lang="en-US" sz="12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2</a:t>
                </a:r>
                <a:endParaRPr kumimoji="0" lang="en-US" sz="12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p:txBody>
          </p:sp>
        </p:grpSp>
        <p:grpSp>
          <p:nvGrpSpPr>
            <p:cNvPr id="33" name="Group 32"/>
            <p:cNvGrpSpPr/>
            <p:nvPr/>
          </p:nvGrpSpPr>
          <p:grpSpPr>
            <a:xfrm>
              <a:off x="7490283" y="775480"/>
              <a:ext cx="756462" cy="446511"/>
              <a:chOff x="7490283" y="775480"/>
              <a:chExt cx="756462" cy="446511"/>
            </a:xfrm>
          </p:grpSpPr>
          <p:sp>
            <p:nvSpPr>
              <p:cNvPr id="26" name="Oval 25"/>
              <p:cNvSpPr/>
              <p:nvPr/>
            </p:nvSpPr>
            <p:spPr bwMode="auto">
              <a:xfrm>
                <a:off x="7497426" y="775480"/>
                <a:ext cx="745260" cy="446511"/>
              </a:xfrm>
              <a:prstGeom prst="ellipse">
                <a:avLst/>
              </a:prstGeom>
              <a:noFill/>
              <a:ln>
                <a:solidFill>
                  <a:schemeClr val="bg1"/>
                </a:solidFill>
                <a:headEnd type="none" w="med" len="med"/>
                <a:tailEnd type="none" w="med" len="med"/>
              </a:ln>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cxnSp>
            <p:nvCxnSpPr>
              <p:cNvPr id="27" name="Straight Arrow Connector 26"/>
              <p:cNvCxnSpPr/>
              <p:nvPr/>
            </p:nvCxnSpPr>
            <p:spPr>
              <a:xfrm>
                <a:off x="8238630" y="973606"/>
                <a:ext cx="8115" cy="4429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750300" y="853098"/>
                <a:ext cx="278555" cy="27890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i</a:t>
                </a:r>
                <a:r>
                  <a:rPr kumimoji="0" lang="en-US" sz="12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3</a:t>
                </a:r>
                <a:endParaRPr kumimoji="0" lang="en-US" sz="12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p:txBody>
          </p:sp>
          <p:cxnSp>
            <p:nvCxnSpPr>
              <p:cNvPr id="29" name="Straight Arrow Connector 28"/>
              <p:cNvCxnSpPr/>
              <p:nvPr/>
            </p:nvCxnSpPr>
            <p:spPr>
              <a:xfrm flipH="1" flipV="1">
                <a:off x="7490283" y="991593"/>
                <a:ext cx="21544" cy="7916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34" name="Picture 33"/>
          <p:cNvPicPr>
            <a:picLocks noChangeAspect="1"/>
          </p:cNvPicPr>
          <p:nvPr/>
        </p:nvPicPr>
        <p:blipFill>
          <a:blip r:embed="rId5"/>
          <a:stretch>
            <a:fillRect/>
          </a:stretch>
        </p:blipFill>
        <p:spPr>
          <a:xfrm>
            <a:off x="285135" y="5002248"/>
            <a:ext cx="2671590" cy="1547252"/>
          </a:xfrm>
          <a:prstGeom prst="rect">
            <a:avLst/>
          </a:prstGeom>
        </p:spPr>
      </p:pic>
    </p:spTree>
    <p:extLst>
      <p:ext uri="{BB962C8B-B14F-4D97-AF65-F5344CB8AC3E}">
        <p14:creationId xmlns:p14="http://schemas.microsoft.com/office/powerpoint/2010/main" val="36473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anim calcmode="lin" valueType="num">
                                      <p:cBhvr additive="base">
                                        <p:cTn id="7"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5" end="5"/>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anim calcmode="lin" valueType="num">
                                      <p:cBhvr additive="base">
                                        <p:cTn id="11"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anim calcmode="lin" valueType="num">
                                      <p:cBhvr additive="base">
                                        <p:cTn id="17"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7" end="7"/>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anim calcmode="lin" valueType="num">
                                      <p:cBhvr additive="base">
                                        <p:cTn id="21"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8" end="8"/>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anim calcmode="lin" valueType="num">
                                      <p:cBhvr additive="base">
                                        <p:cTn id="25"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10" end="10"/>
                                            </p:txEl>
                                          </p:spTgt>
                                        </p:tgtEl>
                                        <p:attrNameLst>
                                          <p:attrName>style.visibility</p:attrName>
                                        </p:attrNameLst>
                                      </p:cBhvr>
                                      <p:to>
                                        <p:strVal val="visible"/>
                                      </p:to>
                                    </p:set>
                                    <p:anim calcmode="lin" valueType="num">
                                      <p:cBhvr additive="base">
                                        <p:cTn id="31"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10" end="10"/>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7">
                                            <p:txEl>
                                              <p:pRg st="11" end="11"/>
                                            </p:txEl>
                                          </p:spTgt>
                                        </p:tgtEl>
                                        <p:attrNameLst>
                                          <p:attrName>style.visibility</p:attrName>
                                        </p:attrNameLst>
                                      </p:cBhvr>
                                      <p:to>
                                        <p:strVal val="visible"/>
                                      </p:to>
                                    </p:set>
                                    <p:anim calcmode="lin" valueType="num">
                                      <p:cBhvr additive="base">
                                        <p:cTn id="35" dur="500" fill="hold"/>
                                        <p:tgtEl>
                                          <p:spTgt spid="7">
                                            <p:txEl>
                                              <p:pRg st="11" end="11"/>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11" end="11"/>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7">
                                            <p:txEl>
                                              <p:pRg st="12" end="12"/>
                                            </p:txEl>
                                          </p:spTgt>
                                        </p:tgtEl>
                                        <p:attrNameLst>
                                          <p:attrName>style.visibility</p:attrName>
                                        </p:attrNameLst>
                                      </p:cBhvr>
                                      <p:to>
                                        <p:strVal val="visible"/>
                                      </p:to>
                                    </p:set>
                                    <p:anim calcmode="lin" valueType="num">
                                      <p:cBhvr additive="base">
                                        <p:cTn id="39" dur="500" fill="hold"/>
                                        <p:tgtEl>
                                          <p:spTgt spid="7">
                                            <p:txEl>
                                              <p:pRg st="12" end="12"/>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7">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4"/>
                                        </p:tgtEl>
                                        <p:attrNameLst>
                                          <p:attrName>style.visibility</p:attrName>
                                        </p:attrNameLst>
                                      </p:cBhvr>
                                      <p:to>
                                        <p:strVal val="visible"/>
                                      </p:to>
                                    </p:set>
                                    <p:anim calcmode="lin" valueType="num">
                                      <p:cBhvr additive="base">
                                        <p:cTn id="45" dur="500" fill="hold"/>
                                        <p:tgtEl>
                                          <p:spTgt spid="34"/>
                                        </p:tgtEl>
                                        <p:attrNameLst>
                                          <p:attrName>ppt_x</p:attrName>
                                        </p:attrNameLst>
                                      </p:cBhvr>
                                      <p:tavLst>
                                        <p:tav tm="0">
                                          <p:val>
                                            <p:strVal val="#ppt_x"/>
                                          </p:val>
                                        </p:tav>
                                        <p:tav tm="100000">
                                          <p:val>
                                            <p:strVal val="#ppt_x"/>
                                          </p:val>
                                        </p:tav>
                                      </p:tavLst>
                                    </p:anim>
                                    <p:anim calcmode="lin" valueType="num">
                                      <p:cBhvr additive="base">
                                        <p:cTn id="4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7">
                                            <p:txEl>
                                              <p:pRg st="13" end="13"/>
                                            </p:txEl>
                                          </p:spTgt>
                                        </p:tgtEl>
                                        <p:attrNameLst>
                                          <p:attrName>style.visibility</p:attrName>
                                        </p:attrNameLst>
                                      </p:cBhvr>
                                      <p:to>
                                        <p:strVal val="visible"/>
                                      </p:to>
                                    </p:set>
                                    <p:anim calcmode="lin" valueType="num">
                                      <p:cBhvr additive="base">
                                        <p:cTn id="51" dur="500" fill="hold"/>
                                        <p:tgtEl>
                                          <p:spTgt spid="7">
                                            <p:txEl>
                                              <p:pRg st="13" end="13"/>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7">
                                            <p:txEl>
                                              <p:pRg st="13" end="13"/>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7">
                                            <p:txEl>
                                              <p:pRg st="14" end="14"/>
                                            </p:txEl>
                                          </p:spTgt>
                                        </p:tgtEl>
                                        <p:attrNameLst>
                                          <p:attrName>style.visibility</p:attrName>
                                        </p:attrNameLst>
                                      </p:cBhvr>
                                      <p:to>
                                        <p:strVal val="visible"/>
                                      </p:to>
                                    </p:set>
                                    <p:anim calcmode="lin" valueType="num">
                                      <p:cBhvr additive="base">
                                        <p:cTn id="55" dur="500" fill="hold"/>
                                        <p:tgtEl>
                                          <p:spTgt spid="7">
                                            <p:txEl>
                                              <p:pRg st="14" end="14"/>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4428" y="9832"/>
            <a:ext cx="7780713" cy="533400"/>
          </a:xfrm>
        </p:spPr>
        <p:txBody>
          <a:bodyPr>
            <a:noAutofit/>
          </a:bodyPr>
          <a:lstStyle/>
          <a:p>
            <a:pPr algn="ctr"/>
            <a:r>
              <a:rPr lang="en-US" sz="4000" dirty="0"/>
              <a:t>Nodal and Mesh Analysis Summary</a:t>
            </a:r>
          </a:p>
        </p:txBody>
      </p:sp>
      <p:sp>
        <p:nvSpPr>
          <p:cNvPr id="7" name="Rectangle 6"/>
          <p:cNvSpPr/>
          <p:nvPr/>
        </p:nvSpPr>
        <p:spPr>
          <a:xfrm>
            <a:off x="422787" y="690537"/>
            <a:ext cx="11415252" cy="5251566"/>
          </a:xfrm>
          <a:prstGeom prst="rect">
            <a:avLst/>
          </a:prstGeom>
          <a:solidFill>
            <a:schemeClr val="tx1">
              <a:lumMod val="95000"/>
            </a:schemeClr>
          </a:solidFill>
          <a:ln w="38100" cmpd="thickThin">
            <a:solidFill>
              <a:schemeClr val="accent1"/>
            </a:solidFill>
          </a:ln>
        </p:spPr>
        <p:txBody>
          <a:bodyPr wrap="square">
            <a:spAutoFit/>
          </a:bodyPr>
          <a:lstStyle/>
          <a:p>
            <a:pPr marL="285750" marR="0" lvl="0" indent="-285750" algn="l" defTabSz="914400"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Node</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 A point of connection between two or more elements. </a:t>
            </a: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Nodal Analysis is based on KCL with unknowns being unknown node voltages.</a:t>
            </a:r>
          </a:p>
          <a:p>
            <a:pPr marL="285750" marR="0" lvl="0" indent="-285750" algn="l" defTabSz="914400"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Choosing a convenient reference node simplifies equations as all node voltages are then with respect to the reference node.</a:t>
            </a:r>
          </a:p>
          <a:p>
            <a:pPr marL="342900" marR="0" lvl="0" indent="-342900" algn="l" defTabSz="914400"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 voltage source connected between two non-reference nodes forms what is referred to as a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supernode</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Supernode</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contains more than one node.</a:t>
            </a: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7000"/>
              </a:lnSpc>
              <a:spcBef>
                <a:spcPct val="0"/>
              </a:spcBef>
              <a:spcAft>
                <a:spcPts val="240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Supernodes</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actually simplify nodal analysis by reduce the number of necessary node equations. </a:t>
            </a:r>
          </a:p>
          <a:p>
            <a:pPr marL="285750" marR="0" lvl="0" indent="-285750" algn="l" defTabSz="914400"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Mesh</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 A loop that does not contain any other loop within it. (Independent loop)</a:t>
            </a:r>
          </a:p>
          <a:p>
            <a:pPr marL="285750" marR="0" lvl="0" indent="-285750" algn="l" defTabSz="914400"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Mesh Analysis is based on KVL with unknowns being unknown mesh currents.</a:t>
            </a:r>
          </a:p>
          <a:p>
            <a:pPr marL="285750" marR="0" lvl="0" indent="-285750" algn="l" defTabSz="914400"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Convention assumes clockwise mesh currents.</a:t>
            </a: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 current source common between meshes forms what is referred to as a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supermesh</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Supermesh</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contains inner loops.</a:t>
            </a: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S</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upermeshes</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actually simplify mesh analysis by reducing the number of necessary mesh equations. </a:t>
            </a:r>
          </a:p>
        </p:txBody>
      </p:sp>
    </p:spTree>
    <p:extLst>
      <p:ext uri="{BB962C8B-B14F-4D97-AF65-F5344CB8AC3E}">
        <p14:creationId xmlns:p14="http://schemas.microsoft.com/office/powerpoint/2010/main" val="1948026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 calcmode="lin" valueType="num">
                                      <p:cBhvr additive="base">
                                        <p:cTn id="7"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anim calcmode="lin" valueType="num">
                                      <p:cBhvr additive="base">
                                        <p:cTn id="1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anim calcmode="lin" valueType="num">
                                      <p:cBhvr additive="base">
                                        <p:cTn id="17"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5" end="5"/>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anim calcmode="lin" valueType="num">
                                      <p:cBhvr additive="base">
                                        <p:cTn id="21"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6" end="6"/>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anim calcmode="lin" valueType="num">
                                      <p:cBhvr additive="base">
                                        <p:cTn id="25"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anim calcmode="lin" valueType="num">
                                      <p:cBhvr additive="base">
                                        <p:cTn id="31"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8" end="8"/>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7">
                                            <p:txEl>
                                              <p:pRg st="9" end="9"/>
                                            </p:txEl>
                                          </p:spTgt>
                                        </p:tgtEl>
                                        <p:attrNameLst>
                                          <p:attrName>style.visibility</p:attrName>
                                        </p:attrNameLst>
                                      </p:cBhvr>
                                      <p:to>
                                        <p:strVal val="visible"/>
                                      </p:to>
                                    </p:set>
                                    <p:anim calcmode="lin" valueType="num">
                                      <p:cBhvr additive="base">
                                        <p:cTn id="35"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1720" y="-16778"/>
            <a:ext cx="7345679" cy="533400"/>
          </a:xfrm>
        </p:spPr>
        <p:txBody>
          <a:bodyPr>
            <a:noAutofit/>
          </a:bodyPr>
          <a:lstStyle/>
          <a:p>
            <a:pPr algn="ctr"/>
            <a:r>
              <a:rPr lang="en-US" sz="4000" dirty="0"/>
              <a:t>Barnyard Example (Continued) </a:t>
            </a:r>
            <a:endParaRPr lang="en-US" sz="4400" dirty="0"/>
          </a:p>
        </p:txBody>
      </p:sp>
      <mc:AlternateContent xmlns:mc="http://schemas.openxmlformats.org/markup-compatibility/2006" xmlns:a14="http://schemas.microsoft.com/office/drawing/2010/main">
        <mc:Choice Requires="a14">
          <p:sp>
            <p:nvSpPr>
              <p:cNvPr id="8" name="Rectangle 7"/>
              <p:cNvSpPr/>
              <p:nvPr/>
            </p:nvSpPr>
            <p:spPr>
              <a:xfrm>
                <a:off x="185956" y="596647"/>
                <a:ext cx="11820087" cy="6199839"/>
              </a:xfrm>
              <a:prstGeom prst="rect">
                <a:avLst/>
              </a:prstGeom>
              <a:solidFill>
                <a:schemeClr val="tx1">
                  <a:lumMod val="95000"/>
                </a:schemeClr>
              </a:solidFill>
              <a:ln w="38100" cmpd="thickThin">
                <a:solidFill>
                  <a:schemeClr val="accent1"/>
                </a:solidFill>
              </a:ln>
            </p:spPr>
            <p:txBody>
              <a:bodyPr wrap="square">
                <a:spAutoFit/>
              </a:bodyPr>
              <a:lstStyle/>
              <a:p>
                <a:pPr marL="285750" marR="0" lvl="0" indent="-285750" algn="l" defTabSz="914400" rtl="0" eaLnBrk="1" fontAlgn="base" latinLnBrk="0" hangingPunct="1">
                  <a:lnSpc>
                    <a:spcPct val="107000"/>
                  </a:lnSpc>
                  <a:spcBef>
                    <a:spcPts val="0"/>
                  </a:spcBef>
                  <a:spcAft>
                    <a:spcPts val="18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 farmer counts heads and feet of pigs and chickens in his barnyard, and get 17 heads and 40 feet. How many chickens and pigs does the farmer have?</a:t>
                </a:r>
              </a:p>
              <a:p>
                <a:pPr marL="0" marR="0" lvl="0" indent="0" algn="ctr" defTabSz="914400" rtl="0" eaLnBrk="1" fontAlgn="base" latinLnBrk="0" hangingPunct="1">
                  <a:lnSpc>
                    <a:spcPct val="107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Formal Approach Using Linear Algebra</a:t>
                </a:r>
              </a:p>
              <a:p>
                <a:pPr marL="0" marR="0" lvl="0" indent="0" algn="l" defTabSz="914400" rtl="0" eaLnBrk="1" fontAlgn="base"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    Pigs +  Chickens = 17. (Number of heads).  	                   x1 +   x2 = 17.</a:t>
                </a:r>
              </a:p>
              <a:p>
                <a:pPr marL="0" marR="0" lvl="0" indent="0" algn="l" defTabSz="914400" rtl="0" eaLnBrk="1" fontAlgn="base" latinLnBrk="0" hangingPunct="1">
                  <a:lnSpc>
                    <a:spcPct val="107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 4Pigs + 2Chickens = 40. (Number of feet).                         4x1 + 2x2 = 40. </a:t>
                </a:r>
              </a:p>
              <a:p>
                <a:pPr marL="0" marR="0" lvl="0" indent="0" algn="l" defTabSz="914400" rtl="0" eaLnBrk="1" fontAlgn="base"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(1)x1 +  (1)x2 = 17.</a:t>
                </a:r>
              </a:p>
              <a:p>
                <a:pPr marL="0" marR="0" lvl="0" indent="0" algn="l" defTabSz="914400" rtl="0" eaLnBrk="1" fontAlgn="base"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(4)x1 + (2)x2 = 40.  Two unknowns are x1 and x2. </a:t>
                </a:r>
              </a:p>
              <a:p>
                <a:pPr marL="0" marR="0" lvl="0" indent="0" algn="l" defTabSz="914400" rtl="0" eaLnBrk="1" fontAlgn="base"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0" marR="0" lvl="0" indent="0" algn="l" defTabSz="914400" rtl="0" eaLnBrk="1" fontAlgn="base"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Define coefficient matrix </a:t>
                </a:r>
                <a:r>
                  <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A</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 = </a:t>
                </a:r>
                <a14:m>
                  <m:oMath xmlns:m="http://schemas.openxmlformats.org/officeDocument/2006/math">
                    <m:d>
                      <m:dPr>
                        <m:begChr m:val="["/>
                        <m:end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dPr>
                      <m:e>
                        <m:m>
                          <m:mPr>
                            <m:mcs>
                              <m:mc>
                                <m:mcPr>
                                  <m:count m:val="2"/>
                                  <m:mcJc m:val="center"/>
                                </m:mcPr>
                              </m:mc>
                            </m:mcs>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mPr>
                          <m:mr>
                            <m:e>
                              <m:r>
                                <m:rPr>
                                  <m:brk m:alnAt="7"/>
                                </m:r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m:t>
                              </m:r>
                            </m:e>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m:t>
                              </m:r>
                            </m:e>
                          </m:mr>
                          <m:m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4</m:t>
                              </m:r>
                            </m:e>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2</m:t>
                              </m:r>
                            </m:e>
                          </m:mr>
                        </m:m>
                      </m:e>
                    </m:d>
                  </m:oMath>
                </a14:m>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 vector </a:t>
                </a:r>
                <a:r>
                  <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x</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 = </a:t>
                </a:r>
                <a14:m>
                  <m:oMath xmlns:m="http://schemas.openxmlformats.org/officeDocument/2006/math">
                    <m:d>
                      <m:dPr>
                        <m:begChr m:val="["/>
                        <m:end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dPr>
                      <m:e>
                        <m:eqArr>
                          <m:eqArr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eqArr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x</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m:t>
                            </m:r>
                          </m:e>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x</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2</m:t>
                            </m:r>
                          </m:e>
                        </m:eqArr>
                      </m:e>
                    </m:d>
                  </m:oMath>
                </a14:m>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 and vector </a:t>
                </a:r>
                <a:r>
                  <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b</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 = </a:t>
                </a:r>
                <a14:m>
                  <m:oMath xmlns:m="http://schemas.openxmlformats.org/officeDocument/2006/math">
                    <m:d>
                      <m:dPr>
                        <m:begChr m:val="["/>
                        <m:end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dPr>
                      <m:e>
                        <m:eqArr>
                          <m:eqArr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eqArrPr>
                          <m:e>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7</m:t>
                            </m:r>
                          </m:e>
                          <m:e>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40</m:t>
                            </m:r>
                          </m:e>
                        </m:eqArr>
                      </m:e>
                    </m:d>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oMath>
                </a14:m>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 </a:t>
                </a:r>
              </a:p>
              <a:p>
                <a:pPr marL="0" marR="0" lvl="0" indent="0" algn="l" defTabSz="914400" rtl="0" eaLnBrk="1" fontAlgn="base"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0" marR="0" lvl="0" indent="0" algn="l" defTabSz="914400" rtl="0" eaLnBrk="1" fontAlgn="base" latinLnBrk="0" hangingPunct="1">
                  <a:lnSpc>
                    <a:spcPct val="107000"/>
                  </a:lnSpc>
                  <a:spcBef>
                    <a:spcPts val="0"/>
                  </a:spcBef>
                  <a:spcAft>
                    <a:spcPts val="18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Matrix multiplication, multiplies rows by columns. For example, given </a:t>
                </a:r>
                <a:r>
                  <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A</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 =  </a:t>
                </a:r>
                <a14:m>
                  <m:oMath xmlns:m="http://schemas.openxmlformats.org/officeDocument/2006/math">
                    <m:d>
                      <m:dPr>
                        <m:begChr m:val="["/>
                        <m:endChr m:val="]"/>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m>
                          <m:mPr>
                            <m:mcs>
                              <m:mc>
                                <m:mcPr>
                                  <m:count m:val="2"/>
                                  <m:mcJc m:val="center"/>
                                </m:mcPr>
                              </m:mc>
                            </m:mcs>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mPr>
                          <m:mr>
                            <m:e>
                              <m:r>
                                <m:rPr>
                                  <m:brk m:alnAt="7"/>
                                </m:r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e>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e>
                          </m:mr>
                          <m:m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4</m:t>
                              </m:r>
                            </m:e>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e>
                          </m:mr>
                        </m:m>
                      </m:e>
                    </m:d>
                  </m:oMath>
                </a14:m>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 and </a:t>
                </a:r>
                <a:r>
                  <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x</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 = </a:t>
                </a:r>
                <a14:m>
                  <m:oMath xmlns:m="http://schemas.openxmlformats.org/officeDocument/2006/math">
                    <m:d>
                      <m:dPr>
                        <m:begChr m:val="["/>
                        <m:end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dPr>
                      <m:e>
                        <m:eqArr>
                          <m:eqArr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eqArr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x</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m:t>
                            </m:r>
                          </m:e>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x</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2</m:t>
                            </m:r>
                          </m:e>
                        </m:eqArr>
                      </m:e>
                    </m:d>
                  </m:oMath>
                </a14:m>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 </a:t>
                </a:r>
                <a:r>
                  <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Ax</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 = </a:t>
                </a:r>
                <a14:m>
                  <m:oMath xmlns:m="http://schemas.openxmlformats.org/officeDocument/2006/math">
                    <m:d>
                      <m:dPr>
                        <m:begChr m:val="["/>
                        <m:endChr m:val="]"/>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m>
                          <m:mPr>
                            <m:mcs>
                              <m:mc>
                                <m:mcPr>
                                  <m:count m:val="2"/>
                                  <m:mcJc m:val="center"/>
                                </m:mcPr>
                              </m:mc>
                            </m:mcs>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mPr>
                          <m:mr>
                            <m:e>
                              <m:r>
                                <m:rPr>
                                  <m:brk m:alnAt="7"/>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x</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e>
                            <m:e>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x</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e>
                          </m:mr>
                          <m:mr>
                            <m:e>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(4)</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x</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e>
                            <m:e>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x</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e>
                          </m:mr>
                        </m:m>
                      </m:e>
                    </m:d>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oMath>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Therefore, for </a:t>
                </a:r>
                <a:r>
                  <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A</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 = </a:t>
                </a:r>
                <a14:m>
                  <m:oMath xmlns:m="http://schemas.openxmlformats.org/officeDocument/2006/math">
                    <m:d>
                      <m:dPr>
                        <m:begChr m:val="["/>
                        <m:end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dPr>
                      <m:e>
                        <m:m>
                          <m:mPr>
                            <m:mcs>
                              <m:mc>
                                <m:mcPr>
                                  <m:count m:val="2"/>
                                  <m:mcJc m:val="center"/>
                                </m:mcPr>
                              </m:mc>
                            </m:mcs>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mPr>
                          <m:mr>
                            <m:e>
                              <m:r>
                                <m:rPr>
                                  <m:brk m:alnAt="7"/>
                                </m:r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m:t>
                              </m:r>
                            </m:e>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m:t>
                              </m:r>
                            </m:e>
                          </m:mr>
                          <m:m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4</m:t>
                              </m:r>
                            </m:e>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2</m:t>
                              </m:r>
                            </m:e>
                          </m:mr>
                        </m:m>
                      </m:e>
                    </m:d>
                  </m:oMath>
                </a14:m>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  </a:t>
                </a:r>
                <a:r>
                  <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x</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 = </a:t>
                </a:r>
                <a14:m>
                  <m:oMath xmlns:m="http://schemas.openxmlformats.org/officeDocument/2006/math">
                    <m:d>
                      <m:dPr>
                        <m:begChr m:val="["/>
                        <m:end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dPr>
                      <m:e>
                        <m:eqArr>
                          <m:eqArr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eqArr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x</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m:t>
                            </m:r>
                          </m:e>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x</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2</m:t>
                            </m:r>
                          </m:e>
                        </m:eqArr>
                      </m:e>
                    </m:d>
                  </m:oMath>
                </a14:m>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  and </a:t>
                </a:r>
                <a:r>
                  <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b</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 = </a:t>
                </a:r>
                <a14:m>
                  <m:oMath xmlns:m="http://schemas.openxmlformats.org/officeDocument/2006/math">
                    <m:d>
                      <m:dPr>
                        <m:begChr m:val="["/>
                        <m:end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dPr>
                      <m:e>
                        <m:eqArr>
                          <m:eqArr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eqArrPr>
                          <m:e>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7</m:t>
                            </m:r>
                          </m:e>
                          <m:e>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40</m:t>
                            </m:r>
                          </m:e>
                        </m:eqArr>
                      </m:e>
                    </m:d>
                  </m:oMath>
                </a14:m>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a:t>
                </a:r>
                <a:r>
                  <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 </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 the following are all equivalent:</a:t>
                </a:r>
              </a:p>
              <a:p>
                <a:pPr marL="0" marR="0" lvl="0" indent="0" algn="l" defTabSz="914400" rtl="0" eaLnBrk="1" fontAlgn="auto" latinLnBrk="0" hangingPunct="1">
                  <a:lnSpc>
                    <a:spcPct val="107000"/>
                  </a:lnSpc>
                  <a:spcBef>
                    <a:spcPts val="0"/>
                  </a:spcBef>
                  <a:spcAft>
                    <a:spcPts val="180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185956" y="596647"/>
                <a:ext cx="11820087" cy="6199839"/>
              </a:xfrm>
              <a:prstGeom prst="rect">
                <a:avLst/>
              </a:prstGeom>
              <a:blipFill>
                <a:blip r:embed="rId2"/>
                <a:stretch>
                  <a:fillRect l="-309" t="-391"/>
                </a:stretch>
              </a:blipFill>
              <a:ln w="38100" cmpd="thickThin">
                <a:solidFill>
                  <a:schemeClr val="accent1"/>
                </a:solidFill>
              </a:ln>
            </p:spPr>
            <p:txBody>
              <a:bodyPr/>
              <a:lstStyle/>
              <a:p>
                <a:r>
                  <a:rPr lang="en-US">
                    <a:noFill/>
                  </a:rPr>
                  <a:t> </a:t>
                </a:r>
              </a:p>
            </p:txBody>
          </p:sp>
        </mc:Fallback>
      </mc:AlternateContent>
      <p:sp>
        <p:nvSpPr>
          <p:cNvPr id="7" name="TextBox 6">
            <a:extLst>
              <a:ext uri="{FF2B5EF4-FFF2-40B4-BE49-F238E27FC236}">
                <a16:creationId xmlns:a16="http://schemas.microsoft.com/office/drawing/2014/main" id="{F127F11E-DCDA-4184-9EFF-E6F9E7B624C3}"/>
              </a:ext>
            </a:extLst>
          </p:cNvPr>
          <p:cNvSpPr txBox="1"/>
          <p:nvPr/>
        </p:nvSpPr>
        <p:spPr>
          <a:xfrm>
            <a:off x="2032238" y="6072410"/>
            <a:ext cx="222378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x1 +  x2 = 17.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4x1 + 2x2 = 40.</a:t>
            </a:r>
          </a:p>
        </p:txBody>
      </p:sp>
      <p:sp>
        <p:nvSpPr>
          <p:cNvPr id="9" name="Arrow: Left-Right 8">
            <a:extLst>
              <a:ext uri="{FF2B5EF4-FFF2-40B4-BE49-F238E27FC236}">
                <a16:creationId xmlns:a16="http://schemas.microsoft.com/office/drawing/2014/main" id="{3D3A5373-BACB-44C9-8E08-2E5EADA85BEC}"/>
              </a:ext>
            </a:extLst>
          </p:cNvPr>
          <p:cNvSpPr/>
          <p:nvPr/>
        </p:nvSpPr>
        <p:spPr bwMode="auto">
          <a:xfrm>
            <a:off x="3821502" y="6140946"/>
            <a:ext cx="975920" cy="461395"/>
          </a:xfrm>
          <a:prstGeom prst="leftRight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10" name="TextBox 9">
            <a:extLst>
              <a:ext uri="{FF2B5EF4-FFF2-40B4-BE49-F238E27FC236}">
                <a16:creationId xmlns:a16="http://schemas.microsoft.com/office/drawing/2014/main" id="{218EC44B-0DE7-4FCF-BFB1-9198E5849855}"/>
              </a:ext>
            </a:extLst>
          </p:cNvPr>
          <p:cNvSpPr txBox="1"/>
          <p:nvPr/>
        </p:nvSpPr>
        <p:spPr>
          <a:xfrm>
            <a:off x="7039762" y="6002313"/>
            <a:ext cx="191269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mbria" panose="02040503050406030204"/>
                <a:ea typeface="+mn-ea"/>
                <a:cs typeface="+mn-cs"/>
              </a:rPr>
              <a:t>  </a:t>
            </a: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FBDCBDB-3A2D-41F9-9767-B254153BFBE1}"/>
                  </a:ext>
                </a:extLst>
              </p:cNvPr>
              <p:cNvSpPr txBox="1"/>
              <p:nvPr/>
            </p:nvSpPr>
            <p:spPr>
              <a:xfrm>
                <a:off x="4905398" y="6094517"/>
                <a:ext cx="2027478" cy="5542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d>
                      <m:dPr>
                        <m:begChr m:val="["/>
                        <m:endChr m:val="]"/>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dPr>
                      <m:e>
                        <m:m>
                          <m:mPr>
                            <m:mcs>
                              <m:mc>
                                <m:mcPr>
                                  <m:count m:val="2"/>
                                  <m:mcJc m:val="center"/>
                                </m:mcPr>
                              </m:mc>
                            </m:mcs>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mPr>
                          <m:mr>
                            <m:e>
                              <m:r>
                                <m:rPr>
                                  <m:brk m:alnAt="7"/>
                                </m:r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m:t>
                              </m:r>
                            </m:e>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m:t>
                              </m:r>
                            </m:e>
                          </m:mr>
                          <m:m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4</m:t>
                              </m:r>
                            </m:e>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2</m:t>
                              </m:r>
                            </m:e>
                          </m:mr>
                        </m:m>
                      </m:e>
                    </m:d>
                  </m:oMath>
                </a14:m>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dPr>
                      <m:e>
                        <m:eqArr>
                          <m:eqArr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eqArr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x</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m:t>
                            </m:r>
                          </m:e>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x</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2</m:t>
                            </m:r>
                          </m:e>
                        </m:eqArr>
                      </m:e>
                    </m:d>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dPr>
                      <m:e>
                        <m:eqArr>
                          <m:eqArr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eqArrPr>
                          <m:e>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17</m:t>
                            </m:r>
                          </m:e>
                          <m:e>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40</m:t>
                            </m:r>
                          </m:e>
                        </m:eqArr>
                      </m:e>
                    </m:d>
                  </m:oMath>
                </a14:m>
                <a:endParaRPr kumimoji="0" lang="en-US" sz="1800" b="0" i="0" u="none" strike="noStrike" kern="1200" cap="none" spc="0" normalizeH="0" baseline="0" noProof="0" dirty="0">
                  <a:ln>
                    <a:noFill/>
                  </a:ln>
                  <a:solidFill>
                    <a:srgbClr val="FFFFFF"/>
                  </a:solidFill>
                  <a:effectLst/>
                  <a:uLnTx/>
                  <a:uFillTx/>
                  <a:latin typeface="Cambria" panose="02040503050406030204"/>
                  <a:ea typeface="+mn-ea"/>
                  <a:cs typeface="+mn-cs"/>
                </a:endParaRPr>
              </a:p>
            </p:txBody>
          </p:sp>
        </mc:Choice>
        <mc:Fallback xmlns="">
          <p:sp>
            <p:nvSpPr>
              <p:cNvPr id="11" name="TextBox 10">
                <a:extLst>
                  <a:ext uri="{FF2B5EF4-FFF2-40B4-BE49-F238E27FC236}">
                    <a16:creationId xmlns:a16="http://schemas.microsoft.com/office/drawing/2014/main" id="{EFBDCBDB-3A2D-41F9-9767-B254153BFBE1}"/>
                  </a:ext>
                </a:extLst>
              </p:cNvPr>
              <p:cNvSpPr txBox="1">
                <a:spLocks noRot="1" noChangeAspect="1" noMove="1" noResize="1" noEditPoints="1" noAdjustHandles="1" noChangeArrowheads="1" noChangeShapeType="1" noTextEdit="1"/>
              </p:cNvSpPr>
              <p:nvPr/>
            </p:nvSpPr>
            <p:spPr>
              <a:xfrm>
                <a:off x="4905398" y="6094517"/>
                <a:ext cx="2027478" cy="554254"/>
              </a:xfrm>
              <a:prstGeom prst="rect">
                <a:avLst/>
              </a:prstGeom>
              <a:blipFill>
                <a:blip r:embed="rId3"/>
                <a:stretch>
                  <a:fillRect/>
                </a:stretch>
              </a:blipFill>
            </p:spPr>
            <p:txBody>
              <a:bodyPr/>
              <a:lstStyle/>
              <a:p>
                <a:r>
                  <a:rPr lang="en-US">
                    <a:noFill/>
                  </a:rPr>
                  <a:t> </a:t>
                </a:r>
              </a:p>
            </p:txBody>
          </p:sp>
        </mc:Fallback>
      </mc:AlternateContent>
      <p:sp>
        <p:nvSpPr>
          <p:cNvPr id="12" name="Arrow: Left-Right 11">
            <a:extLst>
              <a:ext uri="{FF2B5EF4-FFF2-40B4-BE49-F238E27FC236}">
                <a16:creationId xmlns:a16="http://schemas.microsoft.com/office/drawing/2014/main" id="{2ACF95DB-1B82-417B-8B95-66DB719E3886}"/>
              </a:ext>
            </a:extLst>
          </p:cNvPr>
          <p:cNvSpPr/>
          <p:nvPr/>
        </p:nvSpPr>
        <p:spPr bwMode="auto">
          <a:xfrm>
            <a:off x="7039762" y="6151788"/>
            <a:ext cx="975920" cy="461395"/>
          </a:xfrm>
          <a:prstGeom prst="leftRight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13" name="TextBox 12">
            <a:extLst>
              <a:ext uri="{FF2B5EF4-FFF2-40B4-BE49-F238E27FC236}">
                <a16:creationId xmlns:a16="http://schemas.microsoft.com/office/drawing/2014/main" id="{57C69C3B-9EF6-4C93-A161-01CFB62FC491}"/>
              </a:ext>
            </a:extLst>
          </p:cNvPr>
          <p:cNvSpPr txBox="1"/>
          <p:nvPr/>
        </p:nvSpPr>
        <p:spPr>
          <a:xfrm>
            <a:off x="8122569" y="6171335"/>
            <a:ext cx="93677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Ax</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 = </a:t>
            </a:r>
            <a:r>
              <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b</a:t>
            </a: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p:txBody>
      </p:sp>
      <p:sp>
        <p:nvSpPr>
          <p:cNvPr id="14" name="TextBox 13">
            <a:extLst>
              <a:ext uri="{FF2B5EF4-FFF2-40B4-BE49-F238E27FC236}">
                <a16:creationId xmlns:a16="http://schemas.microsoft.com/office/drawing/2014/main" id="{A335F7E4-3BC9-44BE-BFA1-85453FD54E62}"/>
              </a:ext>
            </a:extLst>
          </p:cNvPr>
          <p:cNvSpPr txBox="1"/>
          <p:nvPr/>
        </p:nvSpPr>
        <p:spPr>
          <a:xfrm>
            <a:off x="5183748" y="5790381"/>
            <a:ext cx="338554"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a:t>
            </a:r>
          </a:p>
        </p:txBody>
      </p:sp>
      <p:sp>
        <p:nvSpPr>
          <p:cNvPr id="15" name="TextBox 14">
            <a:extLst>
              <a:ext uri="{FF2B5EF4-FFF2-40B4-BE49-F238E27FC236}">
                <a16:creationId xmlns:a16="http://schemas.microsoft.com/office/drawing/2014/main" id="{7F660D09-8C65-4368-A88B-1ADD1C9CAD9B}"/>
              </a:ext>
            </a:extLst>
          </p:cNvPr>
          <p:cNvSpPr txBox="1"/>
          <p:nvPr/>
        </p:nvSpPr>
        <p:spPr>
          <a:xfrm>
            <a:off x="5732984" y="5789321"/>
            <a:ext cx="296876"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x</a:t>
            </a:r>
          </a:p>
        </p:txBody>
      </p:sp>
      <p:sp>
        <p:nvSpPr>
          <p:cNvPr id="16" name="TextBox 15">
            <a:extLst>
              <a:ext uri="{FF2B5EF4-FFF2-40B4-BE49-F238E27FC236}">
                <a16:creationId xmlns:a16="http://schemas.microsoft.com/office/drawing/2014/main" id="{A8971981-9C2D-4E89-A1CC-42BC35088ED4}"/>
              </a:ext>
            </a:extLst>
          </p:cNvPr>
          <p:cNvSpPr txBox="1"/>
          <p:nvPr/>
        </p:nvSpPr>
        <p:spPr>
          <a:xfrm>
            <a:off x="6433469" y="5782944"/>
            <a:ext cx="311304"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b</a:t>
            </a:r>
          </a:p>
        </p:txBody>
      </p:sp>
    </p:spTree>
    <p:extLst>
      <p:ext uri="{BB962C8B-B14F-4D97-AF65-F5344CB8AC3E}">
        <p14:creationId xmlns:p14="http://schemas.microsoft.com/office/powerpoint/2010/main" val="383784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 calcmode="lin" valueType="num">
                                      <p:cBhvr additive="base">
                                        <p:cTn id="7"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anim calcmode="lin" valueType="num">
                                      <p:cBhvr additive="base">
                                        <p:cTn id="11"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 calcmode="lin" valueType="num">
                                      <p:cBhvr additive="base">
                                        <p:cTn id="1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 calcmode="lin" valueType="num">
                                      <p:cBhvr additive="base">
                                        <p:cTn id="19"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anim calcmode="lin" valueType="num">
                                      <p:cBhvr additive="base">
                                        <p:cTn id="23"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8">
                                            <p:txEl>
                                              <p:pRg st="7" end="7"/>
                                            </p:txEl>
                                          </p:spTgt>
                                        </p:tgtEl>
                                        <p:attrNameLst>
                                          <p:attrName>style.visibility</p:attrName>
                                        </p:attrNameLst>
                                      </p:cBhvr>
                                      <p:to>
                                        <p:strVal val="visible"/>
                                      </p:to>
                                    </p:set>
                                    <p:anim calcmode="lin" valueType="num">
                                      <p:cBhvr additive="base">
                                        <p:cTn id="29"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8">
                                            <p:txEl>
                                              <p:pRg st="9" end="9"/>
                                            </p:txEl>
                                          </p:spTgt>
                                        </p:tgtEl>
                                        <p:attrNameLst>
                                          <p:attrName>style.visibility</p:attrName>
                                        </p:attrNameLst>
                                      </p:cBhvr>
                                      <p:to>
                                        <p:strVal val="visible"/>
                                      </p:to>
                                    </p:set>
                                    <p:anim calcmode="lin" valueType="num">
                                      <p:cBhvr additive="base">
                                        <p:cTn id="35"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8">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8">
                                            <p:txEl>
                                              <p:pRg st="10" end="10"/>
                                            </p:txEl>
                                          </p:spTgt>
                                        </p:tgtEl>
                                        <p:attrNameLst>
                                          <p:attrName>style.visibility</p:attrName>
                                        </p:attrNameLst>
                                      </p:cBhvr>
                                      <p:to>
                                        <p:strVal val="visible"/>
                                      </p:to>
                                    </p:set>
                                    <p:anim calcmode="lin" valueType="num">
                                      <p:cBhvr additive="base">
                                        <p:cTn id="41"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8">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ppt_x"/>
                                          </p:val>
                                        </p:tav>
                                        <p:tav tm="100000">
                                          <p:val>
                                            <p:strVal val="#ppt_x"/>
                                          </p:val>
                                        </p:tav>
                                      </p:tavLst>
                                    </p:anim>
                                    <p:anim calcmode="lin" valueType="num">
                                      <p:cBhvr additive="base">
                                        <p:cTn id="52" dur="500" fill="hold"/>
                                        <p:tgtEl>
                                          <p:spTgt spid="15"/>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ppt_x"/>
                                          </p:val>
                                        </p:tav>
                                        <p:tav tm="100000">
                                          <p:val>
                                            <p:strVal val="#ppt_x"/>
                                          </p:val>
                                        </p:tav>
                                      </p:tavLst>
                                    </p:anim>
                                    <p:anim calcmode="lin" valueType="num">
                                      <p:cBhvr additive="base">
                                        <p:cTn id="56" dur="500" fill="hold"/>
                                        <p:tgtEl>
                                          <p:spTgt spid="16"/>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7"/>
                                        </p:tgtEl>
                                        <p:attrNameLst>
                                          <p:attrName>style.visibility</p:attrName>
                                        </p:attrNameLst>
                                      </p:cBhvr>
                                      <p:to>
                                        <p:strVal val="visible"/>
                                      </p:to>
                                    </p:set>
                                    <p:anim calcmode="lin" valueType="num">
                                      <p:cBhvr additive="base">
                                        <p:cTn id="59" dur="500" fill="hold"/>
                                        <p:tgtEl>
                                          <p:spTgt spid="7"/>
                                        </p:tgtEl>
                                        <p:attrNameLst>
                                          <p:attrName>ppt_x</p:attrName>
                                        </p:attrNameLst>
                                      </p:cBhvr>
                                      <p:tavLst>
                                        <p:tav tm="0">
                                          <p:val>
                                            <p:strVal val="#ppt_x"/>
                                          </p:val>
                                        </p:tav>
                                        <p:tav tm="100000">
                                          <p:val>
                                            <p:strVal val="#ppt_x"/>
                                          </p:val>
                                        </p:tav>
                                      </p:tavLst>
                                    </p:anim>
                                    <p:anim calcmode="lin" valueType="num">
                                      <p:cBhvr additive="base">
                                        <p:cTn id="60" dur="500" fill="hold"/>
                                        <p:tgtEl>
                                          <p:spTgt spid="7"/>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9"/>
                                        </p:tgtEl>
                                        <p:attrNameLst>
                                          <p:attrName>style.visibility</p:attrName>
                                        </p:attrNameLst>
                                      </p:cBhvr>
                                      <p:to>
                                        <p:strVal val="visible"/>
                                      </p:to>
                                    </p:set>
                                    <p:anim calcmode="lin" valueType="num">
                                      <p:cBhvr additive="base">
                                        <p:cTn id="63" dur="500" fill="hold"/>
                                        <p:tgtEl>
                                          <p:spTgt spid="9"/>
                                        </p:tgtEl>
                                        <p:attrNameLst>
                                          <p:attrName>ppt_x</p:attrName>
                                        </p:attrNameLst>
                                      </p:cBhvr>
                                      <p:tavLst>
                                        <p:tav tm="0">
                                          <p:val>
                                            <p:strVal val="#ppt_x"/>
                                          </p:val>
                                        </p:tav>
                                        <p:tav tm="100000">
                                          <p:val>
                                            <p:strVal val="#ppt_x"/>
                                          </p:val>
                                        </p:tav>
                                      </p:tavLst>
                                    </p:anim>
                                    <p:anim calcmode="lin" valueType="num">
                                      <p:cBhvr additive="base">
                                        <p:cTn id="64" dur="500" fill="hold"/>
                                        <p:tgtEl>
                                          <p:spTgt spid="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0"/>
                                        </p:tgtEl>
                                        <p:attrNameLst>
                                          <p:attrName>style.visibility</p:attrName>
                                        </p:attrNameLst>
                                      </p:cBhvr>
                                      <p:to>
                                        <p:strVal val="visible"/>
                                      </p:to>
                                    </p:set>
                                    <p:anim calcmode="lin" valueType="num">
                                      <p:cBhvr additive="base">
                                        <p:cTn id="67" dur="500" fill="hold"/>
                                        <p:tgtEl>
                                          <p:spTgt spid="10"/>
                                        </p:tgtEl>
                                        <p:attrNameLst>
                                          <p:attrName>ppt_x</p:attrName>
                                        </p:attrNameLst>
                                      </p:cBhvr>
                                      <p:tavLst>
                                        <p:tav tm="0">
                                          <p:val>
                                            <p:strVal val="#ppt_x"/>
                                          </p:val>
                                        </p:tav>
                                        <p:tav tm="100000">
                                          <p:val>
                                            <p:strVal val="#ppt_x"/>
                                          </p:val>
                                        </p:tav>
                                      </p:tavLst>
                                    </p:anim>
                                    <p:anim calcmode="lin" valueType="num">
                                      <p:cBhvr additive="base">
                                        <p:cTn id="68" dur="500" fill="hold"/>
                                        <p:tgtEl>
                                          <p:spTgt spid="10"/>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500" fill="hold"/>
                                        <p:tgtEl>
                                          <p:spTgt spid="11"/>
                                        </p:tgtEl>
                                        <p:attrNameLst>
                                          <p:attrName>ppt_x</p:attrName>
                                        </p:attrNameLst>
                                      </p:cBhvr>
                                      <p:tavLst>
                                        <p:tav tm="0">
                                          <p:val>
                                            <p:strVal val="#ppt_x"/>
                                          </p:val>
                                        </p:tav>
                                        <p:tav tm="100000">
                                          <p:val>
                                            <p:strVal val="#ppt_x"/>
                                          </p:val>
                                        </p:tav>
                                      </p:tavLst>
                                    </p:anim>
                                    <p:anim calcmode="lin" valueType="num">
                                      <p:cBhvr additive="base">
                                        <p:cTn id="72" dur="500" fill="hold"/>
                                        <p:tgtEl>
                                          <p:spTgt spid="11"/>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3"/>
                                        </p:tgtEl>
                                        <p:attrNameLst>
                                          <p:attrName>style.visibility</p:attrName>
                                        </p:attrNameLst>
                                      </p:cBhvr>
                                      <p:to>
                                        <p:strVal val="visible"/>
                                      </p:to>
                                    </p:set>
                                    <p:anim calcmode="lin" valueType="num">
                                      <p:cBhvr additive="base">
                                        <p:cTn id="79" dur="500" fill="hold"/>
                                        <p:tgtEl>
                                          <p:spTgt spid="13"/>
                                        </p:tgtEl>
                                        <p:attrNameLst>
                                          <p:attrName>ppt_x</p:attrName>
                                        </p:attrNameLst>
                                      </p:cBhvr>
                                      <p:tavLst>
                                        <p:tav tm="0">
                                          <p:val>
                                            <p:strVal val="#ppt_x"/>
                                          </p:val>
                                        </p:tav>
                                        <p:tav tm="100000">
                                          <p:val>
                                            <p:strVal val="#ppt_x"/>
                                          </p:val>
                                        </p:tav>
                                      </p:tavLst>
                                    </p:anim>
                                    <p:anim calcmode="lin" valueType="num">
                                      <p:cBhvr additive="base">
                                        <p:cTn id="8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p:bldP spid="11" grpId="0"/>
      <p:bldP spid="12" grpId="0" animBg="1"/>
      <p:bldP spid="13" grpId="0"/>
      <p:bldP spid="14" grpId="0"/>
      <p:bldP spid="15"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1720" y="0"/>
            <a:ext cx="7345679" cy="533400"/>
          </a:xfrm>
        </p:spPr>
        <p:txBody>
          <a:bodyPr>
            <a:noAutofit/>
          </a:bodyPr>
          <a:lstStyle/>
          <a:p>
            <a:pPr algn="ctr"/>
            <a:r>
              <a:rPr lang="en-US" sz="4400" dirty="0"/>
              <a:t>Barnyard Example (Continued) (Continued)</a:t>
            </a:r>
          </a:p>
        </p:txBody>
      </p:sp>
      <mc:AlternateContent xmlns:mc="http://schemas.openxmlformats.org/markup-compatibility/2006" xmlns:a14="http://schemas.microsoft.com/office/drawing/2010/main">
        <mc:Choice Requires="a14">
          <p:sp>
            <p:nvSpPr>
              <p:cNvPr id="8" name="Rectangle 7"/>
              <p:cNvSpPr/>
              <p:nvPr/>
            </p:nvSpPr>
            <p:spPr>
              <a:xfrm>
                <a:off x="343987" y="697315"/>
                <a:ext cx="11576482" cy="6008824"/>
              </a:xfrm>
              <a:prstGeom prst="rect">
                <a:avLst/>
              </a:prstGeom>
              <a:solidFill>
                <a:schemeClr val="tx1">
                  <a:lumMod val="95000"/>
                </a:schemeClr>
              </a:solidFill>
              <a:ln w="38100" cmpd="thickThin">
                <a:solidFill>
                  <a:schemeClr val="accent1"/>
                </a:solidFill>
              </a:ln>
            </p:spPr>
            <p:txBody>
              <a:bodyPr wrap="square">
                <a:spAutoFit/>
              </a:bodyPr>
              <a:lstStyle/>
              <a:p>
                <a:pPr marL="285750" marR="0" lvl="0" indent="-285750" algn="l" defTabSz="914400" rtl="0" eaLnBrk="1" fontAlgn="base" latinLnBrk="0" hangingPunct="1">
                  <a:lnSpc>
                    <a:spcPct val="107000"/>
                  </a:lnSpc>
                  <a:spcBef>
                    <a:spcPts val="0"/>
                  </a:spcBef>
                  <a:spcAft>
                    <a:spcPts val="18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 farmer counts heads and feet of pigs and chickens in his barnyard, and get 17 heads and 40 feet. How many chickens and pigs does the farmer have?</a:t>
                </a:r>
              </a:p>
              <a:p>
                <a:pPr marL="0" marR="0" lvl="0" indent="0" algn="ctr" defTabSz="914400" rtl="0" eaLnBrk="1" fontAlgn="base" latinLnBrk="0" hangingPunct="1">
                  <a:lnSpc>
                    <a:spcPct val="107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Formal Approach Using Linear Algebra</a:t>
                </a:r>
              </a:p>
              <a:p>
                <a:pPr marL="0" marR="0" lvl="0" indent="0" algn="l" defTabSz="914400" rtl="0" eaLnBrk="1" fontAlgn="base"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    Pigs +  Chickens = 17. (Number of heads).  	</a:t>
                </a:r>
                <a: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                      x1 + x2 </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 17.</a:t>
                </a:r>
              </a:p>
              <a:p>
                <a:pPr marL="0" marR="0" lvl="0" indent="0" algn="l" defTabSz="914400" rtl="0" eaLnBrk="1" fontAlgn="base" latinLnBrk="0" hangingPunct="1">
                  <a:lnSpc>
                    <a:spcPct val="107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 4Pigs + 2Chickens = 40. (Number of feet).                         4x1 + 2x2 = 40. </a:t>
                </a:r>
              </a:p>
              <a:p>
                <a:pPr marL="0" marR="0" lvl="0" indent="0" algn="l" defTabSz="914400" rtl="0" eaLnBrk="1" fontAlgn="base"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0" marR="0" lvl="0" indent="0" algn="l" defTabSz="914400" rtl="0" eaLnBrk="1" fontAlgn="base"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Matrix form of the above equations:  </a:t>
                </a:r>
                <a:r>
                  <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Ax</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 = </a:t>
                </a:r>
                <a:r>
                  <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b</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dPr>
                      <m:e>
                        <m:m>
                          <m:mPr>
                            <m:mcs>
                              <m:mc>
                                <m:mcPr>
                                  <m:count m:val="2"/>
                                  <m:mcJc m:val="center"/>
                                </m:mcPr>
                              </m:mc>
                            </m:mcs>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mPr>
                          <m:mr>
                            <m:e>
                              <m:r>
                                <m:rPr>
                                  <m:brk m:alnAt="7"/>
                                </m:r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m:t>
                              </m:r>
                            </m:e>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m:t>
                              </m:r>
                            </m:e>
                          </m:mr>
                          <m:m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4</m:t>
                              </m:r>
                            </m:e>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2</m:t>
                              </m:r>
                            </m:e>
                          </m:mr>
                        </m:m>
                      </m:e>
                    </m:d>
                    <m:d>
                      <m:dPr>
                        <m:begChr m:val="["/>
                        <m:endChr m:val="]"/>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dPr>
                      <m:e>
                        <m:eqArr>
                          <m:eqArr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eqArr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x</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m:t>
                            </m:r>
                          </m:e>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x</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2</m:t>
                            </m:r>
                          </m:e>
                        </m:eqArr>
                      </m:e>
                    </m:d>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dPr>
                      <m:e>
                        <m:eqArr>
                          <m:eqArr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eqArr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17</m:t>
                            </m:r>
                          </m:e>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40</m:t>
                            </m:r>
                          </m:e>
                        </m:eqArr>
                      </m:e>
                    </m:d>
                  </m:oMath>
                </a14:m>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   Solve for the vector </a:t>
                </a:r>
                <a:r>
                  <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x</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 </a:t>
                </a:r>
                <a:r>
                  <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x</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 = </a:t>
                </a:r>
                <a:r>
                  <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A</a:t>
                </a:r>
                <a:r>
                  <a:rPr kumimoji="0" lang="en-US" sz="1800" b="1" i="0" u="none" strike="noStrike" kern="1200" cap="none" spc="0" normalizeH="0" baseline="3000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-1</a:t>
                </a:r>
                <a:r>
                  <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b</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a:t>
                </a:r>
              </a:p>
              <a:p>
                <a:pPr marL="0" marR="0" lvl="0" indent="0" algn="l" defTabSz="914400" rtl="0" eaLnBrk="1" fontAlgn="base"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0" marR="0" lvl="0" indent="0" algn="l" defTabSz="914400" rtl="0" eaLnBrk="1" fontAlgn="base" latinLnBrk="0" hangingPunct="1">
                  <a:lnSpc>
                    <a:spcPct val="107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MATLAB Command Window:</a:t>
                </a:r>
              </a:p>
              <a:p>
                <a:pPr marL="0" marR="0" lvl="0" indent="0" algn="l" defTabSz="914400" rtl="0" eaLnBrk="1" fontAlgn="base" latinLnBrk="0" hangingPunct="1">
                  <a:lnSpc>
                    <a:spcPct val="107000"/>
                  </a:lnSpc>
                  <a:spcBef>
                    <a:spcPts val="0"/>
                  </a:spcBef>
                  <a:spcAft>
                    <a:spcPts val="60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0" marR="0" lvl="0" indent="0" algn="l" defTabSz="914400" rtl="0" eaLnBrk="1" fontAlgn="base"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3200400" marR="0" lvl="7" indent="0" algn="l" defTabSz="9144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  A</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^-1</a:t>
                </a:r>
                <a:r>
                  <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 </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denotes matrix inverse in MATLAB.</a:t>
                </a:r>
              </a:p>
              <a:p>
                <a:pPr marL="1371600" marR="0" lvl="3" indent="0" algn="r" defTabSz="914400" rtl="0" eaLnBrk="1" fontAlgn="base" latinLnBrk="0" hangingPunct="1">
                  <a:lnSpc>
                    <a:spcPct val="107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2743200" marR="0" lvl="6" indent="0" algn="l" defTabSz="914400" rtl="0" eaLnBrk="1" fontAlgn="auto" latinLnBrk="0" hangingPunct="1">
                  <a:lnSpc>
                    <a:spcPct val="107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           </a:t>
                </a:r>
                <a:r>
                  <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x</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 = </a:t>
                </a:r>
                <a14:m>
                  <m:oMath xmlns:m="http://schemas.openxmlformats.org/officeDocument/2006/math">
                    <m:d>
                      <m:dPr>
                        <m:begChr m:val="["/>
                        <m:end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dPr>
                      <m:e>
                        <m:eqArr>
                          <m:eqArr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eqArr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x</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m:t>
                            </m:r>
                          </m:e>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x</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2</m:t>
                            </m:r>
                          </m:e>
                        </m:eqArr>
                      </m:e>
                    </m:d>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oMath>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0" marR="0" lvl="0" indent="0" algn="just" defTabSz="914400" rtl="0" eaLnBrk="1" fontAlgn="auto" latinLnBrk="0" hangingPunct="1">
                  <a:lnSpc>
                    <a:spcPct val="107000"/>
                  </a:lnSpc>
                  <a:spcBef>
                    <a:spcPts val="0"/>
                  </a:spcBef>
                  <a:spcAft>
                    <a:spcPts val="1800"/>
                  </a:spcAft>
                  <a:buClrTx/>
                  <a:buSzTx/>
                  <a:buFontTx/>
                  <a:buNone/>
                  <a:tabLst/>
                  <a:defRPr/>
                </a:pPr>
                <a14:m>
                  <m:oMathPara xmlns:m="http://schemas.openxmlformats.org/officeDocument/2006/math">
                    <m:oMathParaPr>
                      <m:jc m:val="right"/>
                    </m:oMathParaPr>
                    <m:oMath xmlns:m="http://schemas.openxmlformats.org/officeDocument/2006/math">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Therefore</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the</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solution</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is</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that</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x</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1=3,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x</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2=14,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corresponding</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to</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3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pigs</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and</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14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chickens</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oMath>
                  </m:oMathPara>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343987" y="697315"/>
                <a:ext cx="11576482" cy="6008824"/>
              </a:xfrm>
              <a:prstGeom prst="rect">
                <a:avLst/>
              </a:prstGeom>
              <a:blipFill>
                <a:blip r:embed="rId2"/>
                <a:stretch>
                  <a:fillRect l="-262" t="-302"/>
                </a:stretch>
              </a:blipFill>
              <a:ln w="38100" cmpd="thickThin">
                <a:solidFill>
                  <a:schemeClr val="accent1"/>
                </a:solidFill>
              </a:ln>
            </p:spPr>
            <p:txBody>
              <a:bodyPr/>
              <a:lstStyle/>
              <a:p>
                <a:r>
                  <a:rPr lang="en-US">
                    <a:noFill/>
                  </a:rPr>
                  <a:t> </a:t>
                </a:r>
              </a:p>
            </p:txBody>
          </p:sp>
        </mc:Fallback>
      </mc:AlternateContent>
      <p:sp>
        <p:nvSpPr>
          <p:cNvPr id="3" name="TextBox 2"/>
          <p:cNvSpPr txBox="1"/>
          <p:nvPr/>
        </p:nvSpPr>
        <p:spPr>
          <a:xfrm>
            <a:off x="4956574" y="2755541"/>
            <a:ext cx="338554"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a:t>
            </a:r>
          </a:p>
        </p:txBody>
      </p:sp>
      <p:sp>
        <p:nvSpPr>
          <p:cNvPr id="5" name="TextBox 4"/>
          <p:cNvSpPr txBox="1"/>
          <p:nvPr/>
        </p:nvSpPr>
        <p:spPr>
          <a:xfrm>
            <a:off x="5505810" y="2754481"/>
            <a:ext cx="296876"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x</a:t>
            </a:r>
          </a:p>
        </p:txBody>
      </p:sp>
      <p:sp>
        <p:nvSpPr>
          <p:cNvPr id="6" name="TextBox 5"/>
          <p:cNvSpPr txBox="1"/>
          <p:nvPr/>
        </p:nvSpPr>
        <p:spPr>
          <a:xfrm>
            <a:off x="6206295" y="2748104"/>
            <a:ext cx="311304"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b</a:t>
            </a:r>
          </a:p>
        </p:txBody>
      </p:sp>
      <p:pic>
        <p:nvPicPr>
          <p:cNvPr id="4" name="Picture 3"/>
          <p:cNvPicPr>
            <a:picLocks noChangeAspect="1"/>
          </p:cNvPicPr>
          <p:nvPr/>
        </p:nvPicPr>
        <p:blipFill>
          <a:blip r:embed="rId3"/>
          <a:stretch>
            <a:fillRect/>
          </a:stretch>
        </p:blipFill>
        <p:spPr>
          <a:xfrm>
            <a:off x="401736" y="4186439"/>
            <a:ext cx="2702897" cy="2406866"/>
          </a:xfrm>
          <a:prstGeom prst="rect">
            <a:avLst/>
          </a:prstGeom>
        </p:spPr>
      </p:pic>
    </p:spTree>
    <p:extLst>
      <p:ext uri="{BB962C8B-B14F-4D97-AF65-F5344CB8AC3E}">
        <p14:creationId xmlns:p14="http://schemas.microsoft.com/office/powerpoint/2010/main" val="383966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anim calcmode="lin" valueType="num">
                                      <p:cBhvr additive="base">
                                        <p:cTn id="7"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anim calcmode="lin" valueType="num">
                                      <p:cBhvr additive="base">
                                        <p:cTn id="27"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ppt_x"/>
                                          </p:val>
                                        </p:tav>
                                        <p:tav tm="100000">
                                          <p:val>
                                            <p:strVal val="#ppt_x"/>
                                          </p:val>
                                        </p:tav>
                                      </p:tavLst>
                                    </p:anim>
                                    <p:anim calcmode="lin" valueType="num">
                                      <p:cBhvr additive="base">
                                        <p:cTn id="3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8">
                                            <p:txEl>
                                              <p:pRg st="10" end="10"/>
                                            </p:txEl>
                                          </p:spTgt>
                                        </p:tgtEl>
                                        <p:attrNameLst>
                                          <p:attrName>style.visibility</p:attrName>
                                        </p:attrNameLst>
                                      </p:cBhvr>
                                      <p:to>
                                        <p:strVal val="visible"/>
                                      </p:to>
                                    </p:set>
                                    <p:anim calcmode="lin" valueType="num">
                                      <p:cBhvr additive="base">
                                        <p:cTn id="39"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8">
                                            <p:txEl>
                                              <p:pRg st="10" end="10"/>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8">
                                            <p:txEl>
                                              <p:pRg st="12" end="12"/>
                                            </p:txEl>
                                          </p:spTgt>
                                        </p:tgtEl>
                                        <p:attrNameLst>
                                          <p:attrName>style.visibility</p:attrName>
                                        </p:attrNameLst>
                                      </p:cBhvr>
                                      <p:to>
                                        <p:strVal val="visible"/>
                                      </p:to>
                                    </p:set>
                                    <p:anim calcmode="lin" valueType="num">
                                      <p:cBhvr additive="base">
                                        <p:cTn id="43" dur="500" fill="hold"/>
                                        <p:tgtEl>
                                          <p:spTgt spid="8">
                                            <p:txEl>
                                              <p:pRg st="12" end="1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2" end="12"/>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8">
                                            <p:txEl>
                                              <p:pRg st="13" end="13"/>
                                            </p:txEl>
                                          </p:spTgt>
                                        </p:tgtEl>
                                        <p:attrNameLst>
                                          <p:attrName>style.visibility</p:attrName>
                                        </p:attrNameLst>
                                      </p:cBhvr>
                                      <p:to>
                                        <p:strVal val="visible"/>
                                      </p:to>
                                    </p:set>
                                    <p:anim calcmode="lin" valueType="num">
                                      <p:cBhvr additive="base">
                                        <p:cTn id="47" dur="500" fill="hold"/>
                                        <p:tgtEl>
                                          <p:spTgt spid="8">
                                            <p:txEl>
                                              <p:pRg st="13" end="13"/>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8">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7335" y="-41683"/>
            <a:ext cx="5220393" cy="533400"/>
          </a:xfrm>
        </p:spPr>
        <p:txBody>
          <a:bodyPr>
            <a:noAutofit/>
          </a:bodyPr>
          <a:lstStyle/>
          <a:p>
            <a:pPr algn="ctr"/>
            <a:r>
              <a:rPr lang="en-US" sz="4400" dirty="0"/>
              <a:t>Nodal Analysis</a:t>
            </a:r>
          </a:p>
        </p:txBody>
      </p:sp>
      <mc:AlternateContent xmlns:mc="http://schemas.openxmlformats.org/markup-compatibility/2006" xmlns:a14="http://schemas.microsoft.com/office/drawing/2010/main">
        <mc:Choice Requires="a14">
          <p:sp>
            <p:nvSpPr>
              <p:cNvPr id="7" name="Rectangle 6"/>
              <p:cNvSpPr/>
              <p:nvPr/>
            </p:nvSpPr>
            <p:spPr>
              <a:xfrm>
                <a:off x="308009" y="616147"/>
                <a:ext cx="11694694" cy="6098336"/>
              </a:xfrm>
              <a:prstGeom prst="rect">
                <a:avLst/>
              </a:prstGeom>
              <a:solidFill>
                <a:schemeClr val="tx1">
                  <a:lumMod val="95000"/>
                </a:schemeClr>
              </a:solidFill>
              <a:ln w="38100" cmpd="thickThin">
                <a:solidFill>
                  <a:schemeClr val="accent1"/>
                </a:solidFill>
              </a:ln>
            </p:spPr>
            <p:txBody>
              <a:bodyPr wrap="square">
                <a:spAutoFit/>
              </a:bodyPr>
              <a:lstStyle/>
              <a:p>
                <a:pPr marL="342900" indent="-34290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Algorithmic approach to solve for node voltages.</a:t>
                </a:r>
              </a:p>
              <a:p>
                <a:pPr marL="342900" indent="-34290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Choose the node connected to the most elements as the </a:t>
                </a:r>
              </a:p>
              <a:p>
                <a:r>
                  <a:rPr lang="en-US" dirty="0">
                    <a:solidFill>
                      <a:schemeClr val="bg1"/>
                    </a:solidFill>
                    <a:latin typeface="Cambria Math" panose="02040503050406030204" pitchFamily="18" charset="0"/>
                    <a:ea typeface="Cambria Math" panose="02040503050406030204" pitchFamily="18" charset="0"/>
                  </a:rPr>
                  <a:t>reference node. All voltages are then with respect to the </a:t>
                </a:r>
              </a:p>
              <a:p>
                <a:r>
                  <a:rPr lang="en-US" dirty="0">
                    <a:solidFill>
                      <a:schemeClr val="bg1"/>
                    </a:solidFill>
                    <a:latin typeface="Cambria Math" panose="02040503050406030204" pitchFamily="18" charset="0"/>
                    <a:ea typeface="Cambria Math" panose="02040503050406030204" pitchFamily="18" charset="0"/>
                  </a:rPr>
                  <a:t>reference node.</a:t>
                </a:r>
              </a:p>
              <a:p>
                <a:pPr marL="342900" indent="-34290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Why don’t we need to write equations for the nodes</a:t>
                </a:r>
              </a:p>
              <a:p>
                <a:r>
                  <a:rPr lang="en-US" dirty="0">
                    <a:solidFill>
                      <a:schemeClr val="bg1"/>
                    </a:solidFill>
                    <a:latin typeface="Cambria Math" panose="02040503050406030204" pitchFamily="18" charset="0"/>
                    <a:ea typeface="Cambria Math" panose="02040503050406030204" pitchFamily="18" charset="0"/>
                  </a:rPr>
                  <a:t>labeled v</a:t>
                </a:r>
                <a:r>
                  <a:rPr lang="en-US" baseline="-25000" dirty="0">
                    <a:solidFill>
                      <a:schemeClr val="bg1"/>
                    </a:solidFill>
                    <a:latin typeface="Cambria Math" panose="02040503050406030204" pitchFamily="18" charset="0"/>
                    <a:ea typeface="Cambria Math" panose="02040503050406030204" pitchFamily="18" charset="0"/>
                  </a:rPr>
                  <a:t>1</a:t>
                </a:r>
                <a:r>
                  <a:rPr lang="en-US" dirty="0">
                    <a:solidFill>
                      <a:schemeClr val="bg1"/>
                    </a:solidFill>
                    <a:latin typeface="Cambria Math" panose="02040503050406030204" pitchFamily="18" charset="0"/>
                    <a:ea typeface="Cambria Math" panose="02040503050406030204" pitchFamily="18" charset="0"/>
                  </a:rPr>
                  <a:t> and v</a:t>
                </a:r>
                <a:r>
                  <a:rPr lang="en-US" baseline="-25000" dirty="0">
                    <a:solidFill>
                      <a:schemeClr val="bg1"/>
                    </a:solidFill>
                    <a:latin typeface="Cambria Math" panose="02040503050406030204" pitchFamily="18" charset="0"/>
                    <a:ea typeface="Cambria Math" panose="02040503050406030204" pitchFamily="18" charset="0"/>
                  </a:rPr>
                  <a:t>4</a:t>
                </a:r>
                <a:r>
                  <a:rPr lang="en-US" dirty="0">
                    <a:solidFill>
                      <a:schemeClr val="bg1"/>
                    </a:solidFill>
                    <a:latin typeface="Cambria Math" panose="02040503050406030204" pitchFamily="18" charset="0"/>
                    <a:ea typeface="Cambria Math" panose="02040503050406030204" pitchFamily="18" charset="0"/>
                  </a:rPr>
                  <a:t>?</a:t>
                </a:r>
              </a:p>
              <a:p>
                <a:endParaRPr lang="en-US" dirty="0">
                  <a:solidFill>
                    <a:schemeClr val="bg1"/>
                  </a:solidFill>
                  <a:latin typeface="Cambria Math" panose="02040503050406030204" pitchFamily="18" charset="0"/>
                  <a:ea typeface="Cambria Math" panose="02040503050406030204" pitchFamily="18" charset="0"/>
                </a:endParaRPr>
              </a:p>
              <a:p>
                <a:r>
                  <a:rPr lang="en-US" dirty="0">
                    <a:solidFill>
                      <a:schemeClr val="bg1"/>
                    </a:solidFill>
                    <a:latin typeface="Cambria Math" panose="02040503050406030204" pitchFamily="18" charset="0"/>
                    <a:ea typeface="Cambria Math" panose="02040503050406030204" pitchFamily="18" charset="0"/>
                  </a:rPr>
                  <a:t>Because those voltages are already known.</a:t>
                </a:r>
              </a:p>
              <a:p>
                <a:endParaRPr lang="en-US" dirty="0">
                  <a:solidFill>
                    <a:schemeClr val="bg1"/>
                  </a:solidFill>
                  <a:latin typeface="Cambria Math" panose="02040503050406030204" pitchFamily="18" charset="0"/>
                  <a:ea typeface="Cambria Math" panose="02040503050406030204" pitchFamily="18" charset="0"/>
                </a:endParaRPr>
              </a:p>
              <a:p>
                <a:pPr marL="342900" indent="-342900">
                  <a:lnSpc>
                    <a:spcPct val="107000"/>
                  </a:lnSpc>
                  <a:spcBef>
                    <a:spcPts val="0"/>
                  </a:spcBef>
                  <a:spcAft>
                    <a:spcPts val="0"/>
                  </a:spcAft>
                  <a:buFont typeface="Arial" panose="020B0604020202020204" pitchFamily="34" charset="0"/>
                  <a:buChar char="•"/>
                </a:pP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Use KCL to write current equations at nodes labeled v2 and v3.</a:t>
                </a:r>
              </a:p>
              <a:p>
                <a:pPr marL="342900" indent="-342900">
                  <a:lnSpc>
                    <a:spcPct val="107000"/>
                  </a:lnSpc>
                  <a:spcBef>
                    <a:spcPts val="0"/>
                  </a:spcBef>
                  <a:spcAft>
                    <a:spcPts val="0"/>
                  </a:spcAft>
                  <a:buFont typeface="Arial" panose="020B0604020202020204" pitchFamily="34" charset="0"/>
                  <a:buChar char="•"/>
                </a:pPr>
                <a:endPar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endParaRPr>
              </a:p>
              <a:p>
                <a:pPr marL="342900" indent="-342900">
                  <a:lnSpc>
                    <a:spcPct val="107000"/>
                  </a:lnSpc>
                  <a:spcBef>
                    <a:spcPts val="0"/>
                  </a:spcBef>
                  <a:spcAft>
                    <a:spcPts val="1200"/>
                  </a:spcAft>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rPr>
                  <a:t>Positive conventional current flows through a resistor from the higher to lower voltage.</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a:t>
                </a:r>
              </a:p>
              <a:p>
                <a:pPr marL="342900" indent="-342900">
                  <a:lnSpc>
                    <a:spcPct val="107000"/>
                  </a:lnSpc>
                  <a:spcBef>
                    <a:spcPts val="0"/>
                  </a:spcBef>
                  <a:spcAft>
                    <a:spcPts val="1200"/>
                  </a:spcAft>
                  <a:buFont typeface="Arial" panose="020B0604020202020204" pitchFamily="34" charset="0"/>
                  <a:buChar char="•"/>
                </a:pPr>
                <a:r>
                  <a:rPr lang="en-US" b="1"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KCL at v2</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i</a:t>
                </a:r>
                <a:r>
                  <a:rPr lang="en-US" baseline="-25000"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1</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 i</a:t>
                </a:r>
                <a:r>
                  <a:rPr lang="en-US" baseline="-25000"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2</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 i</a:t>
                </a:r>
                <a:r>
                  <a:rPr lang="en-US" baseline="-25000"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3</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Using Ohm’s Law, </a:t>
                </a:r>
                <a14:m>
                  <m:oMath xmlns:m="http://schemas.openxmlformats.org/officeDocument/2006/math">
                    <m:f>
                      <m:fPr>
                        <m:ctrlPr>
                          <a:rPr lang="en-US"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fPr>
                      <m:num>
                        <m:d>
                          <m:dPr>
                            <m:ctrlPr>
                              <a:rPr lang="en-US"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v</m:t>
                                </m:r>
                              </m:e>
                              <m:sub>
                                <m:r>
                                  <a:rPr lang="en-US"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sub>
                            </m:sSub>
                            <m:r>
                              <a:rPr lang="en-US"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r>
                              <a:rPr lang="en-US" i="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v</m:t>
                                </m:r>
                              </m:e>
                              <m:sub>
                                <m:r>
                                  <a:rPr lang="en-US"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2</m:t>
                                </m:r>
                              </m:sub>
                            </m:sSub>
                          </m:e>
                        </m:d>
                      </m:num>
                      <m:den>
                        <m:r>
                          <m:rPr>
                            <m:sty m:val="p"/>
                          </m:rPr>
                          <a:rPr lang="en-US" i="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R</m:t>
                        </m:r>
                        <m:r>
                          <a:rPr lang="en-US" i="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den>
                    </m:f>
                    <m:r>
                      <a:rPr lang="en-US" i="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en-US"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v</m:t>
                            </m:r>
                          </m:e>
                          <m:sub>
                            <m:r>
                              <a:rPr lang="en-US"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2</m:t>
                            </m:r>
                          </m:sub>
                        </m:sSub>
                      </m:num>
                      <m:den>
                        <m:r>
                          <m:rPr>
                            <m:sty m:val="p"/>
                          </m:rPr>
                          <a:rPr lang="en-US" i="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R</m:t>
                        </m:r>
                        <m:r>
                          <a:rPr lang="en-US" i="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2</m:t>
                        </m:r>
                      </m:den>
                    </m:f>
                    <m:r>
                      <a:rPr lang="en-US" i="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fPr>
                      <m:num>
                        <m:d>
                          <m:dPr>
                            <m:ctrlPr>
                              <a:rPr lang="en-US"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v</m:t>
                                </m:r>
                              </m:e>
                              <m:sub>
                                <m:r>
                                  <a:rPr lang="en-US"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2</m:t>
                                </m:r>
                              </m:sub>
                            </m:sSub>
                            <m:r>
                              <a:rPr lang="en-US" i="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v</m:t>
                                </m:r>
                              </m:e>
                              <m:sub>
                                <m:r>
                                  <a:rPr lang="en-US"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3</m:t>
                                </m:r>
                              </m:sub>
                            </m:sSub>
                          </m:e>
                        </m:d>
                      </m:num>
                      <m:den>
                        <m:r>
                          <m:rPr>
                            <m:sty m:val="p"/>
                          </m:rPr>
                          <a:rPr lang="en-US" i="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R</m:t>
                        </m:r>
                        <m:r>
                          <a:rPr lang="en-US" i="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3</m:t>
                        </m:r>
                      </m:den>
                    </m:f>
                  </m:oMath>
                </a14:m>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a:t>
                </a:r>
              </a:p>
              <a:p>
                <a:pPr marL="342900" indent="-342900">
                  <a:lnSpc>
                    <a:spcPct val="107000"/>
                  </a:lnSpc>
                  <a:spcBef>
                    <a:spcPts val="0"/>
                  </a:spcBef>
                  <a:spcAft>
                    <a:spcPts val="1200"/>
                  </a:spcAft>
                  <a:buFont typeface="Arial" panose="020B0604020202020204" pitchFamily="34" charset="0"/>
                  <a:buChar char="•"/>
                </a:pPr>
                <a:r>
                  <a:rPr lang="en-US" b="1"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KCL at v3</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i</a:t>
                </a:r>
                <a:r>
                  <a:rPr lang="en-US" baseline="-25000"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3</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 i</a:t>
                </a:r>
                <a:r>
                  <a:rPr lang="en-US" baseline="-25000"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4</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 i</a:t>
                </a:r>
                <a:r>
                  <a:rPr lang="en-US" baseline="-25000"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5</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f>
                      <m:fPr>
                        <m:ctrlPr>
                          <a:rPr lang="en-US"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fPr>
                      <m:num>
                        <m:d>
                          <m:dPr>
                            <m:ctrlPr>
                              <a:rPr lang="en-US"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cs typeface="Times New Roman" panose="02020603050405020304" pitchFamily="18" charset="0"/>
                                  </a:rPr>
                                  <m:t>v</m:t>
                                </m:r>
                              </m:e>
                              <m:sub>
                                <m:r>
                                  <a:rPr lang="en-US">
                                    <a:solidFill>
                                      <a:prstClr val="black"/>
                                    </a:solidFill>
                                    <a:latin typeface="Cambria Math" panose="02040503050406030204" pitchFamily="18" charset="0"/>
                                    <a:ea typeface="Cambria Math" panose="02040503050406030204" pitchFamily="18" charset="0"/>
                                    <a:cs typeface="Times New Roman" panose="02020603050405020304" pitchFamily="18" charset="0"/>
                                  </a:rPr>
                                  <m:t>2</m:t>
                                </m:r>
                              </m:sub>
                            </m:sSub>
                            <m:r>
                              <a:rPr lang="en-US">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cs typeface="Times New Roman" panose="02020603050405020304" pitchFamily="18" charset="0"/>
                                  </a:rPr>
                                  <m:t>v</m:t>
                                </m:r>
                              </m:e>
                              <m:sub>
                                <m:r>
                                  <a:rPr lang="en-US"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3</m:t>
                                </m:r>
                              </m:sub>
                            </m:sSub>
                          </m:e>
                        </m:d>
                      </m:num>
                      <m:den>
                        <m:r>
                          <m:rPr>
                            <m:sty m:val="p"/>
                          </m:rPr>
                          <a:rPr lang="en-US">
                            <a:solidFill>
                              <a:prstClr val="black"/>
                            </a:solidFill>
                            <a:latin typeface="Cambria Math" panose="02040503050406030204" pitchFamily="18" charset="0"/>
                            <a:ea typeface="Cambria Math" panose="02040503050406030204" pitchFamily="18" charset="0"/>
                            <a:cs typeface="Times New Roman" panose="02020603050405020304" pitchFamily="18" charset="0"/>
                          </a:rPr>
                          <m:t>R</m:t>
                        </m:r>
                        <m:r>
                          <a:rPr lang="en-US">
                            <a:solidFill>
                              <a:prstClr val="black"/>
                            </a:solidFill>
                            <a:latin typeface="Cambria Math" panose="02040503050406030204" pitchFamily="18" charset="0"/>
                            <a:ea typeface="Cambria Math" panose="02040503050406030204" pitchFamily="18" charset="0"/>
                            <a:cs typeface="Times New Roman" panose="02020603050405020304" pitchFamily="18" charset="0"/>
                          </a:rPr>
                          <m:t>3</m:t>
                        </m:r>
                      </m:den>
                    </m:f>
                    <m:r>
                      <a:rPr lang="en-US">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en-US"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v</m:t>
                            </m:r>
                          </m:e>
                          <m:sub>
                            <m:r>
                              <a:rPr lang="en-US"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3</m:t>
                            </m:r>
                          </m:sub>
                        </m:sSub>
                      </m:num>
                      <m:den>
                        <m:r>
                          <m:rPr>
                            <m:sty m:val="p"/>
                          </m:rPr>
                          <a:rPr lang="en-US" i="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R</m:t>
                        </m:r>
                        <m:r>
                          <a:rPr lang="en-US" i="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4</m:t>
                        </m:r>
                      </m:den>
                    </m:f>
                    <m:r>
                      <a:rPr lang="en-US">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fPr>
                      <m:num>
                        <m:d>
                          <m:dPr>
                            <m:ctrlPr>
                              <a:rPr lang="en-US"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v</m:t>
                                </m:r>
                              </m:e>
                              <m:sub>
                                <m:r>
                                  <a:rPr lang="en-US"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3</m:t>
                                </m:r>
                              </m:sub>
                            </m:sSub>
                            <m:r>
                              <a:rPr lang="en-US" i="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v</m:t>
                                </m:r>
                              </m:e>
                              <m:sub>
                                <m:r>
                                  <a:rPr lang="en-US"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4</m:t>
                                </m:r>
                              </m:sub>
                            </m:sSub>
                          </m:e>
                        </m:d>
                      </m:num>
                      <m:den>
                        <m:r>
                          <m:rPr>
                            <m:sty m:val="p"/>
                          </m:rPr>
                          <a:rPr lang="en-US">
                            <a:solidFill>
                              <a:prstClr val="black"/>
                            </a:solidFill>
                            <a:latin typeface="Cambria Math" panose="02040503050406030204" pitchFamily="18" charset="0"/>
                            <a:ea typeface="Cambria Math" panose="02040503050406030204" pitchFamily="18" charset="0"/>
                            <a:cs typeface="Times New Roman" panose="02020603050405020304" pitchFamily="18" charset="0"/>
                          </a:rPr>
                          <m:t>R</m:t>
                        </m:r>
                        <m:r>
                          <a:rPr lang="en-US"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5</m:t>
                        </m:r>
                      </m:den>
                    </m:f>
                    <m:r>
                      <a:rPr lang="en-US"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a14:m>
                <a:endPar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endParaRPr>
              </a:p>
              <a:p>
                <a:pPr marL="342900" indent="-342900">
                  <a:lnSpc>
                    <a:spcPct val="107000"/>
                  </a:lnSpc>
                  <a:spcBef>
                    <a:spcPts val="0"/>
                  </a:spcBef>
                  <a:spcAft>
                    <a:spcPts val="1200"/>
                  </a:spcAft>
                  <a:buFont typeface="Arial" panose="020B0604020202020204" pitchFamily="34" charset="0"/>
                  <a:buChar char="•"/>
                </a:pP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2 equations to solve for two unknown node voltages v</a:t>
                </a:r>
                <a:r>
                  <a:rPr lang="en-US" baseline="-25000"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2</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and v</a:t>
                </a:r>
                <a:r>
                  <a:rPr lang="en-US" baseline="-25000"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3</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in the above circuit.</a:t>
                </a:r>
              </a:p>
              <a:p>
                <a:pPr marL="342900" indent="-342900">
                  <a:lnSpc>
                    <a:spcPct val="107000"/>
                  </a:lnSpc>
                  <a:spcBef>
                    <a:spcPts val="0"/>
                  </a:spcBef>
                  <a:spcAft>
                    <a:spcPts val="800"/>
                  </a:spcAft>
                  <a:buFont typeface="Arial" panose="020B0604020202020204" pitchFamily="34" charset="0"/>
                  <a:buChar char="•"/>
                </a:pP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Nodal analysis uses KCL to arrive at node voltages.</a:t>
                </a:r>
              </a:p>
            </p:txBody>
          </p:sp>
        </mc:Choice>
        <mc:Fallback xmlns="">
          <p:sp>
            <p:nvSpPr>
              <p:cNvPr id="7" name="Rectangle 6"/>
              <p:cNvSpPr>
                <a:spLocks noRot="1" noChangeAspect="1" noMove="1" noResize="1" noEditPoints="1" noAdjustHandles="1" noChangeArrowheads="1" noChangeShapeType="1" noTextEdit="1"/>
              </p:cNvSpPr>
              <p:nvPr/>
            </p:nvSpPr>
            <p:spPr>
              <a:xfrm>
                <a:off x="308009" y="616147"/>
                <a:ext cx="11694694" cy="6098336"/>
              </a:xfrm>
              <a:prstGeom prst="rect">
                <a:avLst/>
              </a:prstGeom>
              <a:blipFill>
                <a:blip r:embed="rId3"/>
                <a:stretch>
                  <a:fillRect l="-312" t="-298" b="-298"/>
                </a:stretch>
              </a:blipFill>
              <a:ln w="38100" cmpd="thickThin">
                <a:solidFill>
                  <a:schemeClr val="accent1"/>
                </a:solidFill>
              </a:ln>
            </p:spPr>
            <p:txBody>
              <a:bodyPr/>
              <a:lstStyle/>
              <a:p>
                <a:r>
                  <a:rPr lang="en-US">
                    <a:noFill/>
                  </a:rPr>
                  <a:t> </a:t>
                </a:r>
              </a:p>
            </p:txBody>
          </p:sp>
        </mc:Fallback>
      </mc:AlternateContent>
      <p:grpSp>
        <p:nvGrpSpPr>
          <p:cNvPr id="3" name="Group 2"/>
          <p:cNvGrpSpPr/>
          <p:nvPr/>
        </p:nvGrpSpPr>
        <p:grpSpPr>
          <a:xfrm>
            <a:off x="5859520" y="2710047"/>
            <a:ext cx="4681173" cy="1070336"/>
            <a:chOff x="3979713" y="3066991"/>
            <a:chExt cx="4952002" cy="1074899"/>
          </a:xfrm>
        </p:grpSpPr>
        <p:sp>
          <p:nvSpPr>
            <p:cNvPr id="92" name="TextBox 91"/>
            <p:cNvSpPr txBox="1"/>
            <p:nvPr/>
          </p:nvSpPr>
          <p:spPr>
            <a:xfrm>
              <a:off x="5076008" y="3066991"/>
              <a:ext cx="425971" cy="339997"/>
            </a:xfrm>
            <a:prstGeom prst="rect">
              <a:avLst/>
            </a:prstGeom>
            <a:noFill/>
          </p:spPr>
          <p:txBody>
            <a:bodyPr wrap="none" rtlCol="0">
              <a:spAutoFit/>
            </a:bodyPr>
            <a:lstStyle/>
            <a:p>
              <a:r>
                <a:rPr lang="en-US" sz="1600" dirty="0">
                  <a:solidFill>
                    <a:schemeClr val="bg1"/>
                  </a:solidFill>
                  <a:latin typeface="Cambria Math" panose="02040503050406030204" pitchFamily="18" charset="0"/>
                  <a:ea typeface="Cambria Math" panose="02040503050406030204" pitchFamily="18" charset="0"/>
                </a:rPr>
                <a:t>i</a:t>
              </a:r>
              <a:r>
                <a:rPr lang="en-US" sz="1600" baseline="-25000" dirty="0">
                  <a:solidFill>
                    <a:schemeClr val="bg1"/>
                  </a:solidFill>
                  <a:latin typeface="Cambria Math" panose="02040503050406030204" pitchFamily="18" charset="0"/>
                  <a:ea typeface="Cambria Math" panose="02040503050406030204" pitchFamily="18" charset="0"/>
                </a:rPr>
                <a:t>R1</a:t>
              </a:r>
              <a:endParaRPr lang="en-US" sz="1600" dirty="0">
                <a:solidFill>
                  <a:schemeClr val="bg1"/>
                </a:solidFill>
                <a:latin typeface="Cambria Math" panose="02040503050406030204" pitchFamily="18" charset="0"/>
                <a:ea typeface="Cambria Math" panose="02040503050406030204" pitchFamily="18" charset="0"/>
              </a:endParaRPr>
            </a:p>
          </p:txBody>
        </p:sp>
        <p:cxnSp>
          <p:nvCxnSpPr>
            <p:cNvPr id="93" name="Straight Connector 92"/>
            <p:cNvCxnSpPr/>
            <p:nvPr/>
          </p:nvCxnSpPr>
          <p:spPr>
            <a:xfrm rot="16200000" flipH="1" flipV="1">
              <a:off x="4775825" y="3511246"/>
              <a:ext cx="4762" cy="31570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rot="16200000" flipV="1">
              <a:off x="5402386" y="3632339"/>
              <a:ext cx="283578" cy="911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rot="16200000" flipH="1" flipV="1">
              <a:off x="5919477" y="3540411"/>
              <a:ext cx="4762" cy="31570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rot="16200000" flipV="1">
              <a:off x="5634772" y="3579351"/>
              <a:ext cx="166274" cy="894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16200000">
              <a:off x="5311546" y="3635883"/>
              <a:ext cx="289420" cy="8254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rot="16200000" flipV="1">
              <a:off x="5224655" y="3620359"/>
              <a:ext cx="283578" cy="911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rot="16200000">
              <a:off x="5135030" y="3626031"/>
              <a:ext cx="289420" cy="8254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rot="16200000">
              <a:off x="5486790" y="3639602"/>
              <a:ext cx="289420" cy="8254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rot="16200000" flipV="1">
              <a:off x="5049612" y="3625122"/>
              <a:ext cx="283578" cy="911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rot="16200000">
              <a:off x="4886529" y="3581030"/>
              <a:ext cx="133286" cy="4284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rot="16200000" flipV="1">
              <a:off x="4878857" y="3625035"/>
              <a:ext cx="283578" cy="911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rot="16200000">
              <a:off x="4960333" y="3629424"/>
              <a:ext cx="289420" cy="8254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3979713" y="3464848"/>
              <a:ext cx="703802" cy="339997"/>
            </a:xfrm>
            <a:prstGeom prst="rect">
              <a:avLst/>
            </a:prstGeom>
            <a:noFill/>
          </p:spPr>
          <p:txBody>
            <a:bodyPr wrap="none" rtlCol="0">
              <a:spAutoFit/>
            </a:bodyPr>
            <a:lstStyle/>
            <a:p>
              <a:r>
                <a:rPr lang="en-US" sz="1600" dirty="0" err="1">
                  <a:solidFill>
                    <a:schemeClr val="bg1"/>
                  </a:solidFill>
                  <a:latin typeface="Cambria Math" panose="02040503050406030204" pitchFamily="18" charset="0"/>
                  <a:ea typeface="Cambria Math" panose="02040503050406030204" pitchFamily="18" charset="0"/>
                </a:rPr>
                <a:t>v</a:t>
              </a:r>
              <a:r>
                <a:rPr lang="en-US" sz="1600" baseline="-25000" dirty="0" err="1">
                  <a:solidFill>
                    <a:schemeClr val="bg1"/>
                  </a:solidFill>
                  <a:latin typeface="Cambria Math" panose="02040503050406030204" pitchFamily="18" charset="0"/>
                  <a:ea typeface="Cambria Math" panose="02040503050406030204" pitchFamily="18" charset="0"/>
                </a:rPr>
                <a:t>higher</a:t>
              </a:r>
              <a:endParaRPr lang="en-US" sz="1600" dirty="0">
                <a:solidFill>
                  <a:schemeClr val="bg1"/>
                </a:solidFill>
                <a:latin typeface="Cambria Math" panose="02040503050406030204" pitchFamily="18" charset="0"/>
                <a:ea typeface="Cambria Math" panose="02040503050406030204" pitchFamily="18" charset="0"/>
              </a:endParaRPr>
            </a:p>
          </p:txBody>
        </p:sp>
        <p:cxnSp>
          <p:nvCxnSpPr>
            <p:cNvPr id="106" name="Straight Arrow Connector 105"/>
            <p:cNvCxnSpPr/>
            <p:nvPr/>
          </p:nvCxnSpPr>
          <p:spPr>
            <a:xfrm>
              <a:off x="4974595" y="3417427"/>
              <a:ext cx="698179"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5106812" y="3801893"/>
              <a:ext cx="451408" cy="339997"/>
            </a:xfrm>
            <a:prstGeom prst="rect">
              <a:avLst/>
            </a:prstGeom>
            <a:noFill/>
          </p:spPr>
          <p:txBody>
            <a:bodyPr wrap="none" rtlCol="0">
              <a:spAutoFit/>
            </a:bodyPr>
            <a:lstStyle/>
            <a:p>
              <a:r>
                <a:rPr lang="en-US" sz="1600" dirty="0">
                  <a:solidFill>
                    <a:schemeClr val="bg1"/>
                  </a:solidFill>
                  <a:latin typeface="Cambria Math" panose="02040503050406030204" pitchFamily="18" charset="0"/>
                  <a:ea typeface="Cambria Math" panose="02040503050406030204" pitchFamily="18" charset="0"/>
                </a:rPr>
                <a:t>R1</a:t>
              </a:r>
            </a:p>
          </p:txBody>
        </p:sp>
        <mc:AlternateContent xmlns:mc="http://schemas.openxmlformats.org/markup-compatibility/2006" xmlns:a14="http://schemas.microsoft.com/office/drawing/2010/main">
          <mc:Choice Requires="a14">
            <p:sp>
              <p:nvSpPr>
                <p:cNvPr id="108" name="TextBox 107"/>
                <p:cNvSpPr txBox="1"/>
                <p:nvPr/>
              </p:nvSpPr>
              <p:spPr>
                <a:xfrm>
                  <a:off x="6599252" y="3435263"/>
                  <a:ext cx="2332463" cy="5234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a:solidFill>
                                  <a:schemeClr val="bg1"/>
                                </a:solidFill>
                                <a:latin typeface="Cambria Math" panose="02040503050406030204" pitchFamily="18" charset="0"/>
                              </a:rPr>
                            </m:ctrlPr>
                          </m:sSubPr>
                          <m:e>
                            <m:r>
                              <m:rPr>
                                <m:sty m:val="p"/>
                              </m:rPr>
                              <a:rPr lang="en-US" sz="1600">
                                <a:solidFill>
                                  <a:schemeClr val="bg1"/>
                                </a:solidFill>
                                <a:latin typeface="Cambria Math" panose="02040503050406030204" pitchFamily="18" charset="0"/>
                              </a:rPr>
                              <m:t>i</m:t>
                            </m:r>
                          </m:e>
                          <m:sub>
                            <m:r>
                              <m:rPr>
                                <m:sty m:val="p"/>
                              </m:rPr>
                              <a:rPr lang="en-US" sz="1600">
                                <a:solidFill>
                                  <a:schemeClr val="bg1"/>
                                </a:solidFill>
                                <a:latin typeface="Cambria Math" panose="02040503050406030204" pitchFamily="18" charset="0"/>
                              </a:rPr>
                              <m:t>R</m:t>
                            </m:r>
                            <m:r>
                              <a:rPr lang="en-US" sz="1600">
                                <a:solidFill>
                                  <a:schemeClr val="bg1"/>
                                </a:solidFill>
                                <a:latin typeface="Cambria Math" panose="02040503050406030204" pitchFamily="18" charset="0"/>
                              </a:rPr>
                              <m:t>1</m:t>
                            </m:r>
                          </m:sub>
                        </m:sSub>
                        <m:r>
                          <a:rPr lang="en-US" sz="1600">
                            <a:solidFill>
                              <a:schemeClr val="bg1"/>
                            </a:solidFill>
                            <a:latin typeface="Cambria Math" panose="02040503050406030204" pitchFamily="18" charset="0"/>
                          </a:rPr>
                          <m:t>=</m:t>
                        </m:r>
                        <m:f>
                          <m:fPr>
                            <m:ctrlPr>
                              <a:rPr lang="en-US" sz="1600" i="1">
                                <a:solidFill>
                                  <a:schemeClr val="bg1"/>
                                </a:solidFill>
                                <a:latin typeface="Cambria Math" panose="02040503050406030204" pitchFamily="18" charset="0"/>
                              </a:rPr>
                            </m:ctrlPr>
                          </m:fPr>
                          <m:num>
                            <m:sSub>
                              <m:sSubPr>
                                <m:ctrlPr>
                                  <a:rPr lang="en-US" sz="1600" i="1">
                                    <a:solidFill>
                                      <a:schemeClr val="bg1"/>
                                    </a:solidFill>
                                    <a:latin typeface="Cambria Math" panose="02040503050406030204" pitchFamily="18" charset="0"/>
                                  </a:rPr>
                                </m:ctrlPr>
                              </m:sSubPr>
                              <m:e>
                                <m:r>
                                  <m:rPr>
                                    <m:sty m:val="p"/>
                                  </m:rPr>
                                  <a:rPr lang="en-US" sz="1600">
                                    <a:solidFill>
                                      <a:schemeClr val="bg1"/>
                                    </a:solidFill>
                                    <a:latin typeface="Cambria Math" panose="02040503050406030204" pitchFamily="18" charset="0"/>
                                  </a:rPr>
                                  <m:t>v</m:t>
                                </m:r>
                              </m:e>
                              <m:sub>
                                <m:r>
                                  <m:rPr>
                                    <m:sty m:val="p"/>
                                  </m:rPr>
                                  <a:rPr lang="en-US" sz="1600">
                                    <a:solidFill>
                                      <a:schemeClr val="bg1"/>
                                    </a:solidFill>
                                    <a:latin typeface="Cambria Math" panose="02040503050406030204" pitchFamily="18" charset="0"/>
                                  </a:rPr>
                                  <m:t>higher</m:t>
                                </m:r>
                              </m:sub>
                            </m:sSub>
                            <m:r>
                              <a:rPr lang="en-US" sz="1600">
                                <a:solidFill>
                                  <a:schemeClr val="bg1"/>
                                </a:solidFill>
                                <a:latin typeface="Cambria Math" panose="02040503050406030204" pitchFamily="18" charset="0"/>
                              </a:rPr>
                              <m:t>−</m:t>
                            </m:r>
                            <m:sSub>
                              <m:sSubPr>
                                <m:ctrlPr>
                                  <a:rPr lang="en-US" sz="1600" i="1">
                                    <a:solidFill>
                                      <a:schemeClr val="bg1"/>
                                    </a:solidFill>
                                    <a:latin typeface="Cambria Math" panose="02040503050406030204" pitchFamily="18" charset="0"/>
                                  </a:rPr>
                                </m:ctrlPr>
                              </m:sSubPr>
                              <m:e>
                                <m:r>
                                  <m:rPr>
                                    <m:sty m:val="p"/>
                                  </m:rPr>
                                  <a:rPr lang="en-US" sz="1600">
                                    <a:solidFill>
                                      <a:schemeClr val="bg1"/>
                                    </a:solidFill>
                                    <a:latin typeface="Cambria Math" panose="02040503050406030204" pitchFamily="18" charset="0"/>
                                  </a:rPr>
                                  <m:t>v</m:t>
                                </m:r>
                              </m:e>
                              <m:sub>
                                <m:r>
                                  <m:rPr>
                                    <m:sty m:val="p"/>
                                  </m:rPr>
                                  <a:rPr lang="en-US" sz="1600">
                                    <a:solidFill>
                                      <a:schemeClr val="bg1"/>
                                    </a:solidFill>
                                    <a:latin typeface="Cambria Math" panose="02040503050406030204" pitchFamily="18" charset="0"/>
                                  </a:rPr>
                                  <m:t>lower</m:t>
                                </m:r>
                              </m:sub>
                            </m:sSub>
                          </m:num>
                          <m:den>
                            <m:r>
                              <m:rPr>
                                <m:sty m:val="p"/>
                              </m:rPr>
                              <a:rPr lang="en-US" sz="1600">
                                <a:solidFill>
                                  <a:schemeClr val="bg1"/>
                                </a:solidFill>
                                <a:latin typeface="Cambria Math" panose="02040503050406030204" pitchFamily="18" charset="0"/>
                              </a:rPr>
                              <m:t>R</m:t>
                            </m:r>
                            <m:r>
                              <a:rPr lang="en-US" sz="1600">
                                <a:solidFill>
                                  <a:schemeClr val="bg1"/>
                                </a:solidFill>
                                <a:latin typeface="Cambria Math" panose="02040503050406030204" pitchFamily="18" charset="0"/>
                              </a:rPr>
                              <m:t>1</m:t>
                            </m:r>
                          </m:den>
                        </m:f>
                        <m:r>
                          <a:rPr lang="en-US" sz="1600">
                            <a:solidFill>
                              <a:schemeClr val="bg1"/>
                            </a:solidFill>
                            <a:latin typeface="Cambria Math" panose="02040503050406030204" pitchFamily="18" charset="0"/>
                          </a:rPr>
                          <m:t>.</m:t>
                        </m:r>
                      </m:oMath>
                    </m:oMathPara>
                  </a14:m>
                  <a:endParaRPr lang="en-US" sz="1600" dirty="0"/>
                </a:p>
              </p:txBody>
            </p:sp>
          </mc:Choice>
          <mc:Fallback xmlns="">
            <p:sp>
              <p:nvSpPr>
                <p:cNvPr id="108" name="TextBox 107"/>
                <p:cNvSpPr txBox="1">
                  <a:spLocks noRot="1" noChangeAspect="1" noMove="1" noResize="1" noEditPoints="1" noAdjustHandles="1" noChangeArrowheads="1" noChangeShapeType="1" noTextEdit="1"/>
                </p:cNvSpPr>
                <p:nvPr/>
              </p:nvSpPr>
              <p:spPr>
                <a:xfrm>
                  <a:off x="6599252" y="3435263"/>
                  <a:ext cx="2332463" cy="523455"/>
                </a:xfrm>
                <a:prstGeom prst="rect">
                  <a:avLst/>
                </a:prstGeom>
                <a:blipFill>
                  <a:blip r:embed="rId4"/>
                  <a:stretch>
                    <a:fillRect b="-3529"/>
                  </a:stretch>
                </a:blipFill>
              </p:spPr>
              <p:txBody>
                <a:bodyPr/>
                <a:lstStyle/>
                <a:p>
                  <a:r>
                    <a:rPr lang="en-US">
                      <a:noFill/>
                    </a:rPr>
                    <a:t> </a:t>
                  </a:r>
                </a:p>
              </p:txBody>
            </p:sp>
          </mc:Fallback>
        </mc:AlternateContent>
        <p:sp>
          <p:nvSpPr>
            <p:cNvPr id="109" name="TextBox 108"/>
            <p:cNvSpPr txBox="1"/>
            <p:nvPr/>
          </p:nvSpPr>
          <p:spPr>
            <a:xfrm>
              <a:off x="6034765" y="3481113"/>
              <a:ext cx="658221" cy="339997"/>
            </a:xfrm>
            <a:prstGeom prst="rect">
              <a:avLst/>
            </a:prstGeom>
            <a:noFill/>
          </p:spPr>
          <p:txBody>
            <a:bodyPr wrap="none" rtlCol="0">
              <a:spAutoFit/>
            </a:bodyPr>
            <a:lstStyle/>
            <a:p>
              <a:r>
                <a:rPr lang="en-US" sz="1600" dirty="0" err="1">
                  <a:solidFill>
                    <a:schemeClr val="bg1"/>
                  </a:solidFill>
                  <a:latin typeface="Cambria Math" panose="02040503050406030204" pitchFamily="18" charset="0"/>
                  <a:ea typeface="Cambria Math" panose="02040503050406030204" pitchFamily="18" charset="0"/>
                </a:rPr>
                <a:t>v</a:t>
              </a:r>
              <a:r>
                <a:rPr lang="en-US" sz="1600" baseline="-25000" dirty="0" err="1">
                  <a:solidFill>
                    <a:schemeClr val="bg1"/>
                  </a:solidFill>
                  <a:latin typeface="Cambria Math" panose="02040503050406030204" pitchFamily="18" charset="0"/>
                  <a:ea typeface="Cambria Math" panose="02040503050406030204" pitchFamily="18" charset="0"/>
                </a:rPr>
                <a:t>lower</a:t>
              </a:r>
              <a:endParaRPr lang="en-US" sz="1600" dirty="0">
                <a:solidFill>
                  <a:schemeClr val="bg1"/>
                </a:solidFill>
                <a:latin typeface="Cambria Math" panose="02040503050406030204" pitchFamily="18" charset="0"/>
                <a:ea typeface="Cambria Math" panose="02040503050406030204" pitchFamily="18" charset="0"/>
              </a:endParaRPr>
            </a:p>
          </p:txBody>
        </p:sp>
        <p:sp>
          <p:nvSpPr>
            <p:cNvPr id="110" name="TextBox 109"/>
            <p:cNvSpPr txBox="1"/>
            <p:nvPr/>
          </p:nvSpPr>
          <p:spPr>
            <a:xfrm>
              <a:off x="4611738" y="3368647"/>
              <a:ext cx="358141" cy="339997"/>
            </a:xfrm>
            <a:prstGeom prst="rect">
              <a:avLst/>
            </a:prstGeom>
            <a:noFill/>
          </p:spPr>
          <p:txBody>
            <a:bodyPr wrap="none" rtlCol="0">
              <a:spAutoFit/>
            </a:bodyPr>
            <a:lstStyle/>
            <a:p>
              <a:r>
                <a:rPr lang="en-US" sz="1600" dirty="0">
                  <a:solidFill>
                    <a:schemeClr val="bg1"/>
                  </a:solidFill>
                  <a:latin typeface="Cambria Math" panose="02040503050406030204" pitchFamily="18" charset="0"/>
                  <a:ea typeface="Cambria Math" panose="02040503050406030204" pitchFamily="18" charset="0"/>
                </a:rPr>
                <a:t>+</a:t>
              </a:r>
            </a:p>
          </p:txBody>
        </p:sp>
        <p:sp>
          <p:nvSpPr>
            <p:cNvPr id="111" name="TextBox 110"/>
            <p:cNvSpPr txBox="1"/>
            <p:nvPr/>
          </p:nvSpPr>
          <p:spPr>
            <a:xfrm>
              <a:off x="5779974" y="3248150"/>
              <a:ext cx="295400" cy="401816"/>
            </a:xfrm>
            <a:prstGeom prst="rect">
              <a:avLst/>
            </a:prstGeom>
            <a:noFill/>
          </p:spPr>
          <p:txBody>
            <a:bodyPr wrap="none" rtlCol="0">
              <a:spAutoFit/>
            </a:bodyPr>
            <a:lstStyle/>
            <a:p>
              <a:r>
                <a:rPr lang="en-US" sz="2000" dirty="0">
                  <a:solidFill>
                    <a:schemeClr val="bg1"/>
                  </a:solidFill>
                  <a:latin typeface="Cambria Math" panose="02040503050406030204" pitchFamily="18" charset="0"/>
                  <a:ea typeface="Cambria Math" panose="02040503050406030204" pitchFamily="18" charset="0"/>
                </a:rPr>
                <a:t>_</a:t>
              </a:r>
            </a:p>
          </p:txBody>
        </p:sp>
      </p:grpSp>
      <p:grpSp>
        <p:nvGrpSpPr>
          <p:cNvPr id="8" name="Group 7"/>
          <p:cNvGrpSpPr/>
          <p:nvPr/>
        </p:nvGrpSpPr>
        <p:grpSpPr>
          <a:xfrm>
            <a:off x="7326048" y="697157"/>
            <a:ext cx="3953195" cy="1817810"/>
            <a:chOff x="4992954" y="728585"/>
            <a:chExt cx="3953195" cy="1817810"/>
          </a:xfrm>
        </p:grpSpPr>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92954" y="728585"/>
              <a:ext cx="3953195" cy="1817810"/>
            </a:xfrm>
            <a:prstGeom prst="rect">
              <a:avLst/>
            </a:prstGeom>
          </p:spPr>
        </p:pic>
        <p:sp>
          <p:nvSpPr>
            <p:cNvPr id="26" name="TextBox 25"/>
            <p:cNvSpPr txBox="1"/>
            <p:nvPr/>
          </p:nvSpPr>
          <p:spPr>
            <a:xfrm>
              <a:off x="5932495" y="986811"/>
              <a:ext cx="300082" cy="307777"/>
            </a:xfrm>
            <a:prstGeom prst="rect">
              <a:avLst/>
            </a:prstGeom>
            <a:noFill/>
          </p:spPr>
          <p:txBody>
            <a:bodyPr wrap="none" rtlCol="0">
              <a:spAutoFit/>
            </a:bodyPr>
            <a:lstStyle/>
            <a:p>
              <a:r>
                <a:rPr lang="en-US" sz="1400" dirty="0">
                  <a:solidFill>
                    <a:schemeClr val="bg1"/>
                  </a:solidFill>
                  <a:latin typeface="Cambria Math" panose="02040503050406030204" pitchFamily="18" charset="0"/>
                  <a:ea typeface="Cambria Math" panose="02040503050406030204" pitchFamily="18" charset="0"/>
                </a:rPr>
                <a:t>i</a:t>
              </a:r>
              <a:r>
                <a:rPr lang="en-US" sz="1400" baseline="-25000" dirty="0">
                  <a:solidFill>
                    <a:schemeClr val="bg1"/>
                  </a:solidFill>
                  <a:latin typeface="Cambria Math" panose="02040503050406030204" pitchFamily="18" charset="0"/>
                  <a:ea typeface="Cambria Math" panose="02040503050406030204" pitchFamily="18" charset="0"/>
                </a:rPr>
                <a:t>1</a:t>
              </a:r>
              <a:endParaRPr lang="en-US" sz="1400" dirty="0">
                <a:solidFill>
                  <a:schemeClr val="bg1"/>
                </a:solidFill>
                <a:latin typeface="Cambria Math" panose="02040503050406030204" pitchFamily="18" charset="0"/>
                <a:ea typeface="Cambria Math" panose="02040503050406030204" pitchFamily="18" charset="0"/>
              </a:endParaRPr>
            </a:p>
          </p:txBody>
        </p:sp>
        <p:cxnSp>
          <p:nvCxnSpPr>
            <p:cNvPr id="27" name="Straight Arrow Connector 26"/>
            <p:cNvCxnSpPr/>
            <p:nvPr/>
          </p:nvCxnSpPr>
          <p:spPr>
            <a:xfrm>
              <a:off x="5965293" y="1025810"/>
              <a:ext cx="285038"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6599252" y="1029489"/>
              <a:ext cx="285038"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7417036" y="1033584"/>
              <a:ext cx="285038"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8066051" y="1037154"/>
              <a:ext cx="285038"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607135" y="981065"/>
              <a:ext cx="300082" cy="307777"/>
            </a:xfrm>
            <a:prstGeom prst="rect">
              <a:avLst/>
            </a:prstGeom>
            <a:noFill/>
          </p:spPr>
          <p:txBody>
            <a:bodyPr wrap="none" rtlCol="0">
              <a:spAutoFit/>
            </a:bodyPr>
            <a:lstStyle/>
            <a:p>
              <a:r>
                <a:rPr lang="en-US" sz="1400" dirty="0">
                  <a:solidFill>
                    <a:schemeClr val="bg1"/>
                  </a:solidFill>
                  <a:latin typeface="Cambria Math" panose="02040503050406030204" pitchFamily="18" charset="0"/>
                  <a:ea typeface="Cambria Math" panose="02040503050406030204" pitchFamily="18" charset="0"/>
                </a:rPr>
                <a:t>i</a:t>
              </a:r>
              <a:r>
                <a:rPr lang="en-US" sz="1400" baseline="-25000" dirty="0">
                  <a:solidFill>
                    <a:schemeClr val="bg1"/>
                  </a:solidFill>
                  <a:latin typeface="Cambria Math" panose="02040503050406030204" pitchFamily="18" charset="0"/>
                  <a:ea typeface="Cambria Math" panose="02040503050406030204" pitchFamily="18" charset="0"/>
                </a:rPr>
                <a:t>3</a:t>
              </a:r>
              <a:endParaRPr lang="en-US" sz="1400" dirty="0">
                <a:solidFill>
                  <a:schemeClr val="bg1"/>
                </a:solidFill>
                <a:latin typeface="Cambria Math" panose="02040503050406030204" pitchFamily="18" charset="0"/>
                <a:ea typeface="Cambria Math" panose="02040503050406030204" pitchFamily="18" charset="0"/>
              </a:endParaRPr>
            </a:p>
          </p:txBody>
        </p:sp>
        <p:sp>
          <p:nvSpPr>
            <p:cNvPr id="32" name="TextBox 31"/>
            <p:cNvSpPr txBox="1"/>
            <p:nvPr/>
          </p:nvSpPr>
          <p:spPr>
            <a:xfrm>
              <a:off x="7394109" y="981065"/>
              <a:ext cx="300082" cy="307777"/>
            </a:xfrm>
            <a:prstGeom prst="rect">
              <a:avLst/>
            </a:prstGeom>
            <a:noFill/>
          </p:spPr>
          <p:txBody>
            <a:bodyPr wrap="none" rtlCol="0">
              <a:spAutoFit/>
            </a:bodyPr>
            <a:lstStyle/>
            <a:p>
              <a:r>
                <a:rPr lang="en-US" sz="1400" dirty="0">
                  <a:solidFill>
                    <a:schemeClr val="bg1"/>
                  </a:solidFill>
                  <a:latin typeface="Cambria Math" panose="02040503050406030204" pitchFamily="18" charset="0"/>
                  <a:ea typeface="Cambria Math" panose="02040503050406030204" pitchFamily="18" charset="0"/>
                </a:rPr>
                <a:t>i</a:t>
              </a:r>
              <a:r>
                <a:rPr lang="en-US" sz="1400" baseline="-25000" dirty="0">
                  <a:solidFill>
                    <a:schemeClr val="bg1"/>
                  </a:solidFill>
                  <a:latin typeface="Cambria Math" panose="02040503050406030204" pitchFamily="18" charset="0"/>
                  <a:ea typeface="Cambria Math" panose="02040503050406030204" pitchFamily="18" charset="0"/>
                </a:rPr>
                <a:t>3</a:t>
              </a:r>
              <a:endParaRPr lang="en-US" sz="1400" dirty="0">
                <a:solidFill>
                  <a:schemeClr val="bg1"/>
                </a:solidFill>
                <a:latin typeface="Cambria Math" panose="02040503050406030204" pitchFamily="18" charset="0"/>
                <a:ea typeface="Cambria Math" panose="02040503050406030204" pitchFamily="18" charset="0"/>
              </a:endParaRPr>
            </a:p>
          </p:txBody>
        </p:sp>
        <p:sp>
          <p:nvSpPr>
            <p:cNvPr id="33" name="TextBox 32"/>
            <p:cNvSpPr txBox="1"/>
            <p:nvPr/>
          </p:nvSpPr>
          <p:spPr>
            <a:xfrm>
              <a:off x="8066051" y="981068"/>
              <a:ext cx="300082" cy="307777"/>
            </a:xfrm>
            <a:prstGeom prst="rect">
              <a:avLst/>
            </a:prstGeom>
            <a:noFill/>
          </p:spPr>
          <p:txBody>
            <a:bodyPr wrap="none" rtlCol="0">
              <a:spAutoFit/>
            </a:bodyPr>
            <a:lstStyle/>
            <a:p>
              <a:r>
                <a:rPr lang="en-US" sz="1400" dirty="0">
                  <a:solidFill>
                    <a:schemeClr val="bg1"/>
                  </a:solidFill>
                  <a:latin typeface="Cambria Math" panose="02040503050406030204" pitchFamily="18" charset="0"/>
                  <a:ea typeface="Cambria Math" panose="02040503050406030204" pitchFamily="18" charset="0"/>
                </a:rPr>
                <a:t>i</a:t>
              </a:r>
              <a:r>
                <a:rPr lang="en-US" sz="1400" baseline="-25000" dirty="0">
                  <a:solidFill>
                    <a:schemeClr val="bg1"/>
                  </a:solidFill>
                  <a:latin typeface="Cambria Math" panose="02040503050406030204" pitchFamily="18" charset="0"/>
                  <a:ea typeface="Cambria Math" panose="02040503050406030204" pitchFamily="18" charset="0"/>
                </a:rPr>
                <a:t>5</a:t>
              </a:r>
              <a:endParaRPr lang="en-US" sz="1400" dirty="0">
                <a:solidFill>
                  <a:schemeClr val="bg1"/>
                </a:solidFill>
                <a:latin typeface="Cambria Math" panose="02040503050406030204" pitchFamily="18" charset="0"/>
                <a:ea typeface="Cambria Math" panose="02040503050406030204" pitchFamily="18" charset="0"/>
              </a:endParaRPr>
            </a:p>
          </p:txBody>
        </p:sp>
        <p:cxnSp>
          <p:nvCxnSpPr>
            <p:cNvPr id="34" name="Straight Arrow Connector 33"/>
            <p:cNvCxnSpPr/>
            <p:nvPr/>
          </p:nvCxnSpPr>
          <p:spPr>
            <a:xfrm>
              <a:off x="6535842" y="1216382"/>
              <a:ext cx="0" cy="27467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512507" y="1150761"/>
              <a:ext cx="300082" cy="307777"/>
            </a:xfrm>
            <a:prstGeom prst="rect">
              <a:avLst/>
            </a:prstGeom>
            <a:noFill/>
          </p:spPr>
          <p:txBody>
            <a:bodyPr wrap="none" rtlCol="0">
              <a:spAutoFit/>
            </a:bodyPr>
            <a:lstStyle/>
            <a:p>
              <a:r>
                <a:rPr lang="en-US" sz="1400" dirty="0">
                  <a:solidFill>
                    <a:schemeClr val="bg1"/>
                  </a:solidFill>
                  <a:latin typeface="Cambria Math" panose="02040503050406030204" pitchFamily="18" charset="0"/>
                  <a:ea typeface="Cambria Math" panose="02040503050406030204" pitchFamily="18" charset="0"/>
                </a:rPr>
                <a:t>i</a:t>
              </a:r>
              <a:r>
                <a:rPr lang="en-US" sz="1400" baseline="-25000" dirty="0">
                  <a:solidFill>
                    <a:schemeClr val="bg1"/>
                  </a:solidFill>
                  <a:latin typeface="Cambria Math" panose="02040503050406030204" pitchFamily="18" charset="0"/>
                  <a:ea typeface="Cambria Math" panose="02040503050406030204" pitchFamily="18" charset="0"/>
                </a:rPr>
                <a:t>2</a:t>
              </a:r>
              <a:endParaRPr lang="en-US" sz="1400" dirty="0">
                <a:solidFill>
                  <a:schemeClr val="bg1"/>
                </a:solidFill>
                <a:latin typeface="Cambria Math" panose="02040503050406030204" pitchFamily="18" charset="0"/>
                <a:ea typeface="Cambria Math" panose="02040503050406030204" pitchFamily="18" charset="0"/>
              </a:endParaRPr>
            </a:p>
          </p:txBody>
        </p:sp>
        <p:cxnSp>
          <p:nvCxnSpPr>
            <p:cNvPr id="39" name="Straight Arrow Connector 38"/>
            <p:cNvCxnSpPr/>
            <p:nvPr/>
          </p:nvCxnSpPr>
          <p:spPr>
            <a:xfrm>
              <a:off x="7917952" y="1234771"/>
              <a:ext cx="0" cy="27467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870047" y="1163082"/>
              <a:ext cx="300082" cy="307777"/>
            </a:xfrm>
            <a:prstGeom prst="rect">
              <a:avLst/>
            </a:prstGeom>
            <a:noFill/>
          </p:spPr>
          <p:txBody>
            <a:bodyPr wrap="none" rtlCol="0">
              <a:spAutoFit/>
            </a:bodyPr>
            <a:lstStyle/>
            <a:p>
              <a:r>
                <a:rPr lang="en-US" sz="1400" dirty="0">
                  <a:solidFill>
                    <a:schemeClr val="bg1"/>
                  </a:solidFill>
                  <a:latin typeface="Cambria Math" panose="02040503050406030204" pitchFamily="18" charset="0"/>
                  <a:ea typeface="Cambria Math" panose="02040503050406030204" pitchFamily="18" charset="0"/>
                </a:rPr>
                <a:t>i</a:t>
              </a:r>
              <a:r>
                <a:rPr lang="en-US" sz="1400" baseline="-25000" dirty="0">
                  <a:solidFill>
                    <a:schemeClr val="bg1"/>
                  </a:solidFill>
                  <a:latin typeface="Cambria Math" panose="02040503050406030204" pitchFamily="18" charset="0"/>
                  <a:ea typeface="Cambria Math" panose="02040503050406030204" pitchFamily="18" charset="0"/>
                </a:rPr>
                <a:t>4</a:t>
              </a:r>
              <a:endParaRPr lang="en-US" sz="1400" dirty="0">
                <a:solidFill>
                  <a:schemeClr val="bg1"/>
                </a:solidFill>
                <a:latin typeface="Cambria Math" panose="02040503050406030204" pitchFamily="18" charset="0"/>
                <a:ea typeface="Cambria Math" panose="02040503050406030204" pitchFamily="18" charset="0"/>
              </a:endParaRPr>
            </a:p>
          </p:txBody>
        </p:sp>
      </p:grpSp>
    </p:spTree>
    <p:extLst>
      <p:ext uri="{BB962C8B-B14F-4D97-AF65-F5344CB8AC3E}">
        <p14:creationId xmlns:p14="http://schemas.microsoft.com/office/powerpoint/2010/main" val="161611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9" end="9"/>
                                            </p:txEl>
                                          </p:spTgt>
                                        </p:tgtEl>
                                        <p:attrNameLst>
                                          <p:attrName>style.visibility</p:attrName>
                                        </p:attrNameLst>
                                      </p:cBhvr>
                                      <p:to>
                                        <p:strVal val="visible"/>
                                      </p:to>
                                    </p:set>
                                    <p:anim calcmode="lin" valueType="num">
                                      <p:cBhvr additive="base">
                                        <p:cTn id="7"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11" end="11"/>
                                            </p:txEl>
                                          </p:spTgt>
                                        </p:tgtEl>
                                        <p:attrNameLst>
                                          <p:attrName>style.visibility</p:attrName>
                                        </p:attrNameLst>
                                      </p:cBhvr>
                                      <p:to>
                                        <p:strVal val="visible"/>
                                      </p:to>
                                    </p:set>
                                    <p:anim calcmode="lin" valueType="num">
                                      <p:cBhvr additive="base">
                                        <p:cTn id="13" dur="500" fill="hold"/>
                                        <p:tgtEl>
                                          <p:spTgt spid="7">
                                            <p:txEl>
                                              <p:pRg st="11" end="1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1" end="1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
                                            <p:txEl>
                                              <p:pRg st="13" end="13"/>
                                            </p:txEl>
                                          </p:spTgt>
                                        </p:tgtEl>
                                        <p:attrNameLst>
                                          <p:attrName>style.visibility</p:attrName>
                                        </p:attrNameLst>
                                      </p:cBhvr>
                                      <p:to>
                                        <p:strVal val="visible"/>
                                      </p:to>
                                    </p:set>
                                    <p:anim calcmode="lin" valueType="num">
                                      <p:cBhvr additive="base">
                                        <p:cTn id="17" dur="500" fill="hold"/>
                                        <p:tgtEl>
                                          <p:spTgt spid="7">
                                            <p:txEl>
                                              <p:pRg st="13" end="1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7">
                                            <p:txEl>
                                              <p:pRg st="14" end="14"/>
                                            </p:txEl>
                                          </p:spTgt>
                                        </p:tgtEl>
                                        <p:attrNameLst>
                                          <p:attrName>style.visibility</p:attrName>
                                        </p:attrNameLst>
                                      </p:cBhvr>
                                      <p:to>
                                        <p:strVal val="visible"/>
                                      </p:to>
                                    </p:set>
                                    <p:anim calcmode="lin" valueType="num">
                                      <p:cBhvr additive="base">
                                        <p:cTn id="29" dur="500" fill="hold"/>
                                        <p:tgtEl>
                                          <p:spTgt spid="7">
                                            <p:txEl>
                                              <p:pRg st="14" end="1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7">
                                            <p:txEl>
                                              <p:pRg st="15" end="15"/>
                                            </p:txEl>
                                          </p:spTgt>
                                        </p:tgtEl>
                                        <p:attrNameLst>
                                          <p:attrName>style.visibility</p:attrName>
                                        </p:attrNameLst>
                                      </p:cBhvr>
                                      <p:to>
                                        <p:strVal val="visible"/>
                                      </p:to>
                                    </p:set>
                                    <p:anim calcmode="lin" valueType="num">
                                      <p:cBhvr additive="base">
                                        <p:cTn id="35" dur="500" fill="hold"/>
                                        <p:tgtEl>
                                          <p:spTgt spid="7">
                                            <p:txEl>
                                              <p:pRg st="15" end="1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7">
                                            <p:txEl>
                                              <p:pRg st="16" end="16"/>
                                            </p:txEl>
                                          </p:spTgt>
                                        </p:tgtEl>
                                        <p:attrNameLst>
                                          <p:attrName>style.visibility</p:attrName>
                                        </p:attrNameLst>
                                      </p:cBhvr>
                                      <p:to>
                                        <p:strVal val="visible"/>
                                      </p:to>
                                    </p:set>
                                    <p:anim calcmode="lin" valueType="num">
                                      <p:cBhvr additive="base">
                                        <p:cTn id="41" dur="500" fill="hold"/>
                                        <p:tgtEl>
                                          <p:spTgt spid="7">
                                            <p:txEl>
                                              <p:pRg st="16" end="1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7">
                                            <p:txEl>
                                              <p:pRg st="16" end="16"/>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7">
                                            <p:txEl>
                                              <p:pRg st="17" end="17"/>
                                            </p:txEl>
                                          </p:spTgt>
                                        </p:tgtEl>
                                        <p:attrNameLst>
                                          <p:attrName>style.visibility</p:attrName>
                                        </p:attrNameLst>
                                      </p:cBhvr>
                                      <p:to>
                                        <p:strVal val="visible"/>
                                      </p:to>
                                    </p:set>
                                    <p:anim calcmode="lin" valueType="num">
                                      <p:cBhvr additive="base">
                                        <p:cTn id="45" dur="500" fill="hold"/>
                                        <p:tgtEl>
                                          <p:spTgt spid="7">
                                            <p:txEl>
                                              <p:pRg st="17" end="1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7">
                                            <p:txEl>
                                              <p:pRg st="17" end="1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4587" y="-44168"/>
            <a:ext cx="6008674" cy="533400"/>
          </a:xfrm>
        </p:spPr>
        <p:txBody>
          <a:bodyPr>
            <a:noAutofit/>
          </a:bodyPr>
          <a:lstStyle/>
          <a:p>
            <a:pPr algn="ctr"/>
            <a:r>
              <a:rPr lang="en-US" sz="4000" dirty="0"/>
              <a:t>Nodal Analysis Example 1 </a:t>
            </a:r>
          </a:p>
        </p:txBody>
      </p:sp>
      <mc:AlternateContent xmlns:mc="http://schemas.openxmlformats.org/markup-compatibility/2006" xmlns:a14="http://schemas.microsoft.com/office/drawing/2010/main">
        <mc:Choice Requires="a14">
          <p:sp>
            <p:nvSpPr>
              <p:cNvPr id="7" name="Rectangle 6"/>
              <p:cNvSpPr/>
              <p:nvPr/>
            </p:nvSpPr>
            <p:spPr>
              <a:xfrm>
                <a:off x="142613" y="607295"/>
                <a:ext cx="11852163" cy="6167201"/>
              </a:xfrm>
              <a:prstGeom prst="rect">
                <a:avLst/>
              </a:prstGeom>
              <a:solidFill>
                <a:schemeClr val="tx1">
                  <a:lumMod val="95000"/>
                </a:schemeClr>
              </a:solidFill>
              <a:ln w="38100" cmpd="thickThin">
                <a:solidFill>
                  <a:schemeClr val="accent1"/>
                </a:solidFill>
              </a:ln>
            </p:spPr>
            <p:txBody>
              <a:bodyPr wrap="square">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Determine the node voltages 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1</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 and 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2</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 in adjacent circuit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using </a:t>
                </a:r>
                <a:r>
                  <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nodal analysis</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Choose node 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3</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as reference node. So now node voltages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1</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 and 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2</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 are with respect to reference node 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3</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a:t>
                </a: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Need two independent equations to solve for the two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unknown node voltages 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1</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and 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2</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Assign current directions for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2</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3</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and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4</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and apply KCL.</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7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1800" b="1"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𝐊𝐂𝐋</m:t>
                      </m:r>
                      <m:r>
                        <a:rPr kumimoji="0" lang="en-US" sz="1800" b="1"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a:rPr kumimoji="0" lang="en-US" sz="1800" b="1"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𝐚𝐭</m:t>
                      </m:r>
                      <m:r>
                        <a:rPr kumimoji="0" lang="en-US" sz="1800" b="1"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a:rPr kumimoji="0" lang="en-US" sz="1800" b="1"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𝐧𝐨𝐝𝐞</m:t>
                      </m:r>
                      <m:r>
                        <a:rPr kumimoji="0" lang="en-US" sz="1800" b="1"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1800" b="1"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800" b="1"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𝐯</m:t>
                          </m:r>
                        </m:e>
                        <m:sub>
                          <m:r>
                            <a:rPr kumimoji="0" lang="en-US" sz="1800" b="1"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𝟏</m:t>
                          </m:r>
                        </m:sub>
                      </m:sSub>
                      <m: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m:rPr>
                          <m:nor/>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m:rPr>
                          <m:nor/>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i</m:t>
                      </m:r>
                      <m:r>
                        <m:rPr>
                          <m:nor/>
                        </m:rP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s</m:t>
                      </m:r>
                      <m:r>
                        <m:rPr>
                          <m:nor/>
                        </m:rP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i</m:t>
                          </m:r>
                        </m:e>
                        <m:sub>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sub>
                      </m:sSub>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i</m:t>
                          </m:r>
                        </m:e>
                        <m:sub>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3</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Express</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i</m:t>
                          </m:r>
                        </m:e>
                        <m:sub>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sub>
                      </m:sSub>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and</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i</m:t>
                          </m:r>
                        </m:e>
                        <m:sub>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3</m:t>
                          </m:r>
                        </m:sub>
                      </m:sSub>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m:rPr>
                          <m:nor/>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in</m:t>
                      </m:r>
                      <m:r>
                        <m:rPr>
                          <m:nor/>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m:rPr>
                          <m:nor/>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terms</m:t>
                      </m:r>
                      <m:r>
                        <m:rPr>
                          <m:nor/>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m:rPr>
                          <m:nor/>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of</m:t>
                      </m:r>
                      <m:r>
                        <m:rPr>
                          <m:nor/>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sub>
                      </m:sSub>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and</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m:rPr>
                          <m:nor/>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m:rPr>
                          <m:nor/>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i</m:t>
                      </m:r>
                      <m:r>
                        <m:rPr>
                          <m:nor/>
                        </m:rP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s</m:t>
                      </m:r>
                      <m:r>
                        <m:rPr>
                          <m:nor/>
                        </m:rP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sub>
                          </m:sSub>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den>
                      </m:f>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sub>
                              </m:sSub>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sub>
                          </m:sSub>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den>
                      </m:f>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lvl="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sub>
                          </m:sSub>
                        </m:num>
                        <m:den>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den>
                      </m:f>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sub>
                          </m:sSub>
                        </m:num>
                        <m:den>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den>
                      </m:f>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sub>
                          </m:sSub>
                        </m:num>
                        <m:den>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den>
                      </m:f>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i</m:t>
                          </m:r>
                        </m:e>
                        <m:sub>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s</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sub>
                      </m:sSub>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d>
                        <m:dPr>
                          <m:begChr m:val="["/>
                          <m:endChr m:val="]"/>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fPr>
                            <m:num>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m:t>
                              </m:r>
                            </m:den>
                          </m:f>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fPr>
                            <m:num>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2</m:t>
                              </m:r>
                            </m:den>
                          </m:f>
                        </m:e>
                      </m:d>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sub>
                      </m:sSub>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dPr>
                        <m:e>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fPr>
                            <m:num>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2</m:t>
                              </m:r>
                            </m:den>
                          </m:f>
                        </m:e>
                      </m:d>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v</m:t>
                          </m:r>
                        </m:e>
                        <m:sub>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2</m:t>
                          </m:r>
                        </m:sub>
                      </m:sSub>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i</m:t>
                          </m:r>
                        </m:e>
                        <m:sub>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s</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m:t>
                          </m:r>
                        </m:sub>
                      </m:sSub>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d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15.8 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x</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pPr>
                            <m:e>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10</m:t>
                              </m:r>
                            </m:e>
                            <m:sup>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−3</m:t>
                              </m:r>
                            </m:sup>
                          </m:sSup>
                        </m:e>
                      </m:d>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v</m:t>
                          </m:r>
                        </m:e>
                        <m: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d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9.09 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x</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pPr>
                            <m:e>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10</m:t>
                              </m:r>
                            </m:e>
                            <m:sup>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−3</m:t>
                              </m:r>
                            </m:sup>
                          </m:sSup>
                        </m:e>
                      </m:d>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v</m:t>
                          </m:r>
                        </m:e>
                        <m: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2</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50 </m:t>
                      </m:r>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x</m:t>
                      </m:r>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 </m:t>
                      </m:r>
                      <m:sSup>
                        <m:sSupPr>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pPr>
                        <m:e>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10</m:t>
                          </m:r>
                        </m:e>
                        <m:sup>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−3</m:t>
                          </m:r>
                        </m:sup>
                      </m:sSup>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oMath>
                  </m:oMathPara>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0" marR="0" lvl="0" indent="0" algn="ctr" defTabSz="914400" rtl="0" eaLnBrk="1" fontAlgn="base"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1800" b="1"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𝐊𝐂𝐋</m:t>
                      </m:r>
                      <m:r>
                        <a:rPr kumimoji="0" lang="en-US" sz="1800" b="1"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a:rPr kumimoji="0" lang="en-US" sz="1800" b="1"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𝐚𝐭</m:t>
                      </m:r>
                      <m:r>
                        <a:rPr kumimoji="0" lang="en-US" sz="1800" b="1"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a:rPr kumimoji="0" lang="en-US" sz="1800" b="1"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𝐧𝐨𝐝𝐞</m:t>
                      </m:r>
                      <m:r>
                        <a:rPr kumimoji="0" lang="en-US" sz="1800" b="1"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1800" b="1"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800" b="1"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𝐯</m:t>
                          </m:r>
                        </m:e>
                        <m:sub>
                          <m:r>
                            <a:rPr kumimoji="0" lang="en-US" sz="1800" b="1"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𝟐</m:t>
                          </m:r>
                        </m:sub>
                      </m:sSub>
                      <m: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m:rPr>
                          <m:nor/>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i</m:t>
                      </m:r>
                      <m:r>
                        <m:rPr>
                          <m:nor/>
                        </m:rPr>
                        <a:rPr kumimoji="0" lang="en-US" sz="1800" b="0" i="0" u="none" strike="noStrike" kern="1200" cap="none" spc="0" normalizeH="0" baseline="-25000" noProof="0" dirty="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3</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i</m:t>
                          </m:r>
                        </m:e>
                        <m:sub>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4</m:t>
                          </m:r>
                        </m:sub>
                      </m:sSub>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i</m:t>
                          </m:r>
                        </m:e>
                        <m:sub>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s</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Express</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i</m:t>
                          </m:r>
                        </m:e>
                        <m:sub>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3</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and</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i</m:t>
                          </m:r>
                        </m:e>
                        <m:sub>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4</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m:rPr>
                          <m:nor/>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in</m:t>
                      </m:r>
                      <m:r>
                        <m:rPr>
                          <m:nor/>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m:rPr>
                          <m:nor/>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terms</m:t>
                      </m:r>
                      <m:r>
                        <m:rPr>
                          <m:nor/>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m:rPr>
                          <m:nor/>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of</m:t>
                      </m:r>
                      <m:r>
                        <m:rPr>
                          <m:nor/>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and</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sub>
                      </m:s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m:rPr>
                          <m:nor/>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sub>
                          </m:sSub>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den>
                      </m:f>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sub>
                          </m:sSub>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3</m:t>
                          </m:r>
                        </m:den>
                      </m:f>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i</m:t>
                          </m:r>
                        </m:e>
                        <m:sub>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s</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sub>
                      </m:sSub>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oMath>
                  </m:oMathPara>
                </a14:m>
                <a:endPar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0"/>
                  </a:spcAft>
                  <a:buClrTx/>
                  <a:buSzTx/>
                  <a:buFontTx/>
                  <a:buNone/>
                  <a:tabLst/>
                  <a:defRPr/>
                </a:pPr>
                <a:endPar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lvl="0">
                  <a:lnSpc>
                    <a:spcPct val="107000"/>
                  </a:lnSpc>
                  <a:spcBef>
                    <a:spcPts val="0"/>
                  </a:spcBef>
                  <a:spcAft>
                    <a:spcPts val="0"/>
                  </a:spcAft>
                </a:pPr>
                <a14:m>
                  <m:oMathPara xmlns:m="http://schemas.openxmlformats.org/officeDocument/2006/math">
                    <m:oMathParaPr>
                      <m:jc m:val="center"/>
                    </m:oMathParaPr>
                    <m:oMath xmlns:m="http://schemas.openxmlformats.org/officeDocument/2006/math">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sub>
                          </m:sSub>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den>
                      </m:f>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sub>
                          </m:sSub>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den>
                      </m:f>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sub>
                          </m:sSub>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3</m:t>
                          </m:r>
                        </m:den>
                      </m:f>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i</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s</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d>
                        <m:dPr>
                          <m:begChr m:val="["/>
                          <m:end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fPr>
                            <m:num>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2</m:t>
                              </m:r>
                            </m:den>
                          </m:f>
                        </m:e>
                      </m:d>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dPr>
                        <m:e>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fPr>
                            <m:num>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R</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2</m:t>
                              </m:r>
                            </m:den>
                          </m:f>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fPr>
                            <m:num>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R</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3</m:t>
                              </m:r>
                            </m:den>
                          </m:f>
                        </m:e>
                      </m:d>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v</m:t>
                          </m:r>
                        </m:e>
                        <m: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2</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i</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s</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2</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d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9.09 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x</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pPr>
                            <m:e>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10</m:t>
                              </m:r>
                            </m:e>
                            <m:sup>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−3</m:t>
                              </m:r>
                            </m:sup>
                          </m:sSup>
                        </m:e>
                      </m:d>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v</m:t>
                          </m:r>
                        </m:e>
                        <m: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d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12</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8</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x</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pPr>
                            <m:e>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10</m:t>
                              </m:r>
                            </m:e>
                            <m:sup>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−3</m:t>
                              </m:r>
                            </m:sup>
                          </m:sSup>
                        </m:e>
                      </m:d>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v</m:t>
                          </m:r>
                        </m:e>
                        <m: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2</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4.5 </m:t>
                      </m:r>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x</m:t>
                      </m:r>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 </m:t>
                      </m:r>
                      <m:sSup>
                        <m:sSupPr>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pPr>
                        <m:e>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10</m:t>
                          </m:r>
                        </m:e>
                        <m:sup>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−3</m:t>
                          </m:r>
                        </m:sup>
                      </m:s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oMath>
                  </m:oMathPara>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142613" y="607295"/>
                <a:ext cx="11852163" cy="6167201"/>
              </a:xfrm>
              <a:prstGeom prst="rect">
                <a:avLst/>
              </a:prstGeom>
              <a:blipFill>
                <a:blip r:embed="rId3"/>
                <a:stretch>
                  <a:fillRect l="-256" t="-393"/>
                </a:stretch>
              </a:blipFill>
              <a:ln w="38100" cmpd="thickThin">
                <a:solidFill>
                  <a:schemeClr val="accent1"/>
                </a:solidFill>
              </a:ln>
            </p:spPr>
            <p:txBody>
              <a:bodyPr/>
              <a:lstStyle/>
              <a:p>
                <a:r>
                  <a:rPr lang="en-US">
                    <a:noFill/>
                  </a:rPr>
                  <a:t> </a:t>
                </a:r>
              </a:p>
            </p:txBody>
          </p:sp>
        </mc:Fallback>
      </mc:AlternateContent>
      <p:pic>
        <p:nvPicPr>
          <p:cNvPr id="36" name="Picture 35">
            <a:extLst>
              <a:ext uri="{FF2B5EF4-FFF2-40B4-BE49-F238E27FC236}">
                <a16:creationId xmlns:a16="http://schemas.microsoft.com/office/drawing/2014/main" id="{82011490-9E27-40DB-B95E-9D9C4F6799B4}"/>
              </a:ext>
            </a:extLst>
          </p:cNvPr>
          <p:cNvPicPr>
            <a:picLocks noChangeAspect="1"/>
          </p:cNvPicPr>
          <p:nvPr/>
        </p:nvPicPr>
        <p:blipFill>
          <a:blip r:embed="rId4"/>
          <a:stretch>
            <a:fillRect/>
          </a:stretch>
        </p:blipFill>
        <p:spPr>
          <a:xfrm>
            <a:off x="6776916" y="668688"/>
            <a:ext cx="5167856" cy="2428490"/>
          </a:xfrm>
          <a:prstGeom prst="rect">
            <a:avLst/>
          </a:prstGeom>
        </p:spPr>
      </p:pic>
      <p:cxnSp>
        <p:nvCxnSpPr>
          <p:cNvPr id="37" name="Straight Arrow Connector 36">
            <a:extLst>
              <a:ext uri="{FF2B5EF4-FFF2-40B4-BE49-F238E27FC236}">
                <a16:creationId xmlns:a16="http://schemas.microsoft.com/office/drawing/2014/main" id="{528012D1-E1D3-4404-98E5-532B378E90CB}"/>
              </a:ext>
            </a:extLst>
          </p:cNvPr>
          <p:cNvCxnSpPr/>
          <p:nvPr/>
        </p:nvCxnSpPr>
        <p:spPr>
          <a:xfrm>
            <a:off x="8222954" y="1282736"/>
            <a:ext cx="0" cy="317688"/>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54939B9-6105-442E-8E9D-D7BD9593E442}"/>
              </a:ext>
            </a:extLst>
          </p:cNvPr>
          <p:cNvCxnSpPr/>
          <p:nvPr/>
        </p:nvCxnSpPr>
        <p:spPr>
          <a:xfrm>
            <a:off x="8563925" y="1125874"/>
            <a:ext cx="336745"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B82F427-3DBF-420A-91D2-E1E93C75CF48}"/>
              </a:ext>
            </a:extLst>
          </p:cNvPr>
          <p:cNvCxnSpPr/>
          <p:nvPr/>
        </p:nvCxnSpPr>
        <p:spPr>
          <a:xfrm>
            <a:off x="9745118" y="1119879"/>
            <a:ext cx="336745"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479C677-CEE1-4A4B-8C6B-CE43FEF5D5D7}"/>
              </a:ext>
            </a:extLst>
          </p:cNvPr>
          <p:cNvSpPr txBox="1"/>
          <p:nvPr/>
        </p:nvSpPr>
        <p:spPr>
          <a:xfrm>
            <a:off x="7909680" y="1142195"/>
            <a:ext cx="3337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2</a:t>
            </a: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p:txBody>
      </p:sp>
      <p:sp>
        <p:nvSpPr>
          <p:cNvPr id="41" name="TextBox 40">
            <a:extLst>
              <a:ext uri="{FF2B5EF4-FFF2-40B4-BE49-F238E27FC236}">
                <a16:creationId xmlns:a16="http://schemas.microsoft.com/office/drawing/2014/main" id="{FDB841FA-CCAF-4704-921E-C7E19EC36526}"/>
              </a:ext>
            </a:extLst>
          </p:cNvPr>
          <p:cNvSpPr txBox="1"/>
          <p:nvPr/>
        </p:nvSpPr>
        <p:spPr>
          <a:xfrm>
            <a:off x="8506799" y="770341"/>
            <a:ext cx="3337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3</a:t>
            </a: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p:txBody>
      </p:sp>
      <p:sp>
        <p:nvSpPr>
          <p:cNvPr id="42" name="TextBox 41">
            <a:extLst>
              <a:ext uri="{FF2B5EF4-FFF2-40B4-BE49-F238E27FC236}">
                <a16:creationId xmlns:a16="http://schemas.microsoft.com/office/drawing/2014/main" id="{B1C5BFAE-48D9-4524-9101-B04F778F33B9}"/>
              </a:ext>
            </a:extLst>
          </p:cNvPr>
          <p:cNvSpPr txBox="1"/>
          <p:nvPr/>
        </p:nvSpPr>
        <p:spPr>
          <a:xfrm>
            <a:off x="9725937" y="763517"/>
            <a:ext cx="3337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3</a:t>
            </a: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p:txBody>
      </p:sp>
      <p:sp>
        <p:nvSpPr>
          <p:cNvPr id="43" name="TextBox 42">
            <a:extLst>
              <a:ext uri="{FF2B5EF4-FFF2-40B4-BE49-F238E27FC236}">
                <a16:creationId xmlns:a16="http://schemas.microsoft.com/office/drawing/2014/main" id="{A52FD504-BDAE-4E3B-80BF-156F34F9F242}"/>
              </a:ext>
            </a:extLst>
          </p:cNvPr>
          <p:cNvSpPr txBox="1"/>
          <p:nvPr/>
        </p:nvSpPr>
        <p:spPr>
          <a:xfrm>
            <a:off x="10415705" y="1176480"/>
            <a:ext cx="3489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4</a:t>
            </a: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p:txBody>
      </p:sp>
      <p:cxnSp>
        <p:nvCxnSpPr>
          <p:cNvPr id="44" name="Straight Arrow Connector 43">
            <a:extLst>
              <a:ext uri="{FF2B5EF4-FFF2-40B4-BE49-F238E27FC236}">
                <a16:creationId xmlns:a16="http://schemas.microsoft.com/office/drawing/2014/main" id="{72D828F9-B8EE-4369-BFB9-9CFC0AE4726B}"/>
              </a:ext>
            </a:extLst>
          </p:cNvPr>
          <p:cNvCxnSpPr/>
          <p:nvPr/>
        </p:nvCxnSpPr>
        <p:spPr>
          <a:xfrm>
            <a:off x="10443000" y="1278184"/>
            <a:ext cx="0" cy="317688"/>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282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 calcmode="lin" valueType="num">
                                      <p:cBhvr additive="base">
                                        <p:cTn id="7"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anim calcmode="lin" valueType="num">
                                      <p:cBhvr additive="base">
                                        <p:cTn id="1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anim calcmode="lin" valueType="num">
                                      <p:cBhvr additive="base">
                                        <p:cTn id="17"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6" end="6"/>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anim calcmode="lin" valueType="num">
                                      <p:cBhvr additive="base">
                                        <p:cTn id="21"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7" end="7"/>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anim calcmode="lin" valueType="num">
                                      <p:cBhvr additive="base">
                                        <p:cTn id="25"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anim calcmode="lin" valueType="num">
                                      <p:cBhvr additive="base">
                                        <p:cTn id="31" dur="500" fill="hold"/>
                                        <p:tgtEl>
                                          <p:spTgt spid="7">
                                            <p:txEl>
                                              <p:pRg st="11" end="1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xEl>
                                              <p:pRg st="13" end="13"/>
                                            </p:txEl>
                                          </p:spTgt>
                                        </p:tgtEl>
                                        <p:attrNameLst>
                                          <p:attrName>style.visibility</p:attrName>
                                        </p:attrNameLst>
                                      </p:cBhvr>
                                      <p:to>
                                        <p:strVal val="visible"/>
                                      </p:to>
                                    </p:set>
                                    <p:anim calcmode="lin" valueType="num">
                                      <p:cBhvr additive="base">
                                        <p:cTn id="37" dur="500" fill="hold"/>
                                        <p:tgtEl>
                                          <p:spTgt spid="7">
                                            <p:txEl>
                                              <p:pRg st="13" end="1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anim calcmode="lin" valueType="num">
                                      <p:cBhvr additive="base">
                                        <p:cTn id="43" dur="500" fill="hold"/>
                                        <p:tgtEl>
                                          <p:spTgt spid="7">
                                            <p:txEl>
                                              <p:pRg st="15" end="1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7">
                                            <p:txEl>
                                              <p:pRg st="17" end="17"/>
                                            </p:txEl>
                                          </p:spTgt>
                                        </p:tgtEl>
                                        <p:attrNameLst>
                                          <p:attrName>style.visibility</p:attrName>
                                        </p:attrNameLst>
                                      </p:cBhvr>
                                      <p:to>
                                        <p:strVal val="visible"/>
                                      </p:to>
                                    </p:set>
                                    <p:anim calcmode="lin" valueType="num">
                                      <p:cBhvr additive="base">
                                        <p:cTn id="49" dur="500" fill="hold"/>
                                        <p:tgtEl>
                                          <p:spTgt spid="7">
                                            <p:txEl>
                                              <p:pRg st="17" end="1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17" end="1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1020" y="-16590"/>
            <a:ext cx="8481749" cy="533400"/>
          </a:xfrm>
        </p:spPr>
        <p:txBody>
          <a:bodyPr>
            <a:noAutofit/>
          </a:bodyPr>
          <a:lstStyle/>
          <a:p>
            <a:pPr algn="ctr"/>
            <a:r>
              <a:rPr lang="en-US" sz="4000" dirty="0"/>
              <a:t>Nodal Analysis Example 1 (Continued) </a:t>
            </a:r>
          </a:p>
        </p:txBody>
      </p:sp>
      <mc:AlternateContent xmlns:mc="http://schemas.openxmlformats.org/markup-compatibility/2006" xmlns:a14="http://schemas.microsoft.com/office/drawing/2010/main">
        <mc:Choice Requires="a14">
          <p:sp>
            <p:nvSpPr>
              <p:cNvPr id="7" name="Rectangle 6"/>
              <p:cNvSpPr/>
              <p:nvPr/>
            </p:nvSpPr>
            <p:spPr>
              <a:xfrm>
                <a:off x="142613" y="590517"/>
                <a:ext cx="11852163" cy="6174126"/>
              </a:xfrm>
              <a:prstGeom prst="rect">
                <a:avLst/>
              </a:prstGeom>
              <a:solidFill>
                <a:schemeClr val="tx1">
                  <a:lumMod val="95000"/>
                </a:schemeClr>
              </a:solidFill>
              <a:ln w="38100" cmpd="thickThin">
                <a:solidFill>
                  <a:schemeClr val="accent1"/>
                </a:solidFill>
              </a:ln>
            </p:spPr>
            <p:txBody>
              <a:bodyPr wrap="square">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Determine the node voltages 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1</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 and 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2</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 in adjacent circuit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using </a:t>
                </a:r>
                <a:r>
                  <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nodal analysis</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From the previous slide: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lvl="0">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Equation 1: </a:t>
                </a:r>
                <a14:m>
                  <m:oMath xmlns:m="http://schemas.openxmlformats.org/officeDocument/2006/math">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d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15.8 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x</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pPr>
                          <m:e>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10</m:t>
                            </m:r>
                          </m:e>
                          <m:sup>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−3</m:t>
                            </m:r>
                          </m:sup>
                        </m:sSup>
                      </m:e>
                    </m:d>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v</m:t>
                        </m:r>
                      </m:e>
                      <m: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d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9.09 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x</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pPr>
                          <m:e>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10</m:t>
                            </m:r>
                          </m:e>
                          <m:sup>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−3</m:t>
                            </m:r>
                          </m:sup>
                        </m:sSup>
                      </m:e>
                    </m:d>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v</m:t>
                        </m:r>
                      </m:e>
                      <m: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2</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50 </m:t>
                    </m:r>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x</m:t>
                    </m:r>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 </m:t>
                    </m:r>
                    <m:sSup>
                      <m:sSupPr>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pPr>
                      <m:e>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10</m:t>
                        </m:r>
                      </m:e>
                      <m:sup>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−3</m:t>
                        </m:r>
                      </m:sup>
                    </m:sSup>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oMath>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0" marR="0" lvl="0" indent="0" algn="ctr" defTabSz="914400" rtl="0" eaLnBrk="1" fontAlgn="base"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lvl="0">
                  <a:lnSpc>
                    <a:spcPct val="107000"/>
                  </a:lnSpc>
                  <a:spcBef>
                    <a:spcPts val="0"/>
                  </a:spcBef>
                  <a:spcAft>
                    <a:spcPts val="0"/>
                  </a:spcAft>
                </a:pP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rPr>
                  <a:t>Equation 2: </a:t>
                </a:r>
                <a14:m>
                  <m:oMath xmlns:m="http://schemas.openxmlformats.org/officeDocument/2006/math">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d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9.09 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x</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pPr>
                          <m:e>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10</m:t>
                            </m:r>
                          </m:e>
                          <m:sup>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−3</m:t>
                            </m:r>
                          </m:sup>
                        </m:sSup>
                      </m:e>
                    </m:d>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v</m:t>
                        </m:r>
                      </m:e>
                      <m: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d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12</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8</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x</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pPr>
                          <m:e>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10</m:t>
                            </m:r>
                          </m:e>
                          <m:sup>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−3</m:t>
                            </m:r>
                          </m:sup>
                        </m:sSup>
                      </m:e>
                    </m:d>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v</m:t>
                        </m:r>
                      </m:e>
                      <m: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2</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t>4.5 </m:t>
                    </m:r>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x</m:t>
                    </m:r>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 </m:t>
                    </m:r>
                    <m:sSup>
                      <m:sSupPr>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pPr>
                      <m:e>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10</m:t>
                        </m:r>
                      </m:e>
                      <m:sup>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−3</m:t>
                        </m:r>
                      </m:sup>
                    </m:s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oMath>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285750" marR="0" lvl="0" indent="-285750" algn="l" defTabSz="914400" rtl="0" eaLnBrk="1" fontAlgn="base" latinLnBrk="0" hangingPunct="1">
                  <a:lnSpc>
                    <a:spcPct val="107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285750" marR="0" lvl="0" indent="-285750" algn="l" defTabSz="914400" rtl="0" eaLnBrk="1" fontAlgn="base" latinLnBrk="0" hangingPunct="1">
                  <a:lnSpc>
                    <a:spcPct val="107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Since all terms include a factor of 10</a:t>
                </a:r>
                <a:r>
                  <a:rPr kumimoji="0" lang="en-US" sz="1800" b="0" i="0" u="none" strike="noStrike" kern="1200" cap="none" spc="0" normalizeH="0" baseline="3000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-3</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 I will multiply both sides of each equation by 1000, to simplify the coefficients.</a:t>
                </a:r>
              </a:p>
              <a:p>
                <a:pPr marL="285750" marR="0" lvl="0" indent="-285750" algn="l" defTabSz="914400" rtl="0" eaLnBrk="1" fontAlgn="base" latinLnBrk="0" hangingPunct="1">
                  <a:lnSpc>
                    <a:spcPct val="107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(Equation 1 after scaling by 1000):  15.8v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1</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 – 9.09v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2</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 = 50.</a:t>
                </a:r>
              </a:p>
              <a:p>
                <a:pPr marL="0" marR="0" lvl="0" indent="0" algn="l" defTabSz="914400" rtl="0" eaLnBrk="1" fontAlgn="base" latinLnBrk="0" hangingPunct="1">
                  <a:lnSpc>
                    <a:spcPct val="107000"/>
                  </a:lnSpc>
                  <a:spcBef>
                    <a:spcPts val="0"/>
                  </a:spcBef>
                  <a:spcAft>
                    <a:spcPts val="0"/>
                  </a:spcAft>
                  <a:buClrTx/>
                  <a:buSzTx/>
                  <a:buFontTx/>
                  <a:buNone/>
                  <a:tabLst/>
                  <a:defRPr/>
                </a:pPr>
                <a:endPar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0" marR="0" lvl="0" indent="0" algn="l" defTabSz="914400" rtl="0" eaLnBrk="1" fontAlgn="base"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(Equation 2 after scaling by 1000):  9.09v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1</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 – 12.8v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2</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 = 4.5.</a:t>
                </a:r>
              </a:p>
              <a:p>
                <a:pPr marL="0" marR="0" lvl="0" indent="0" algn="l" defTabSz="914400" rtl="0" eaLnBrk="1" fontAlgn="base"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18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Matrix form:  </a:t>
                </a:r>
                <a:r>
                  <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Ax</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 = </a:t>
                </a:r>
                <a:r>
                  <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b</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  </a:t>
                </a:r>
              </a:p>
              <a:p>
                <a:pPr marL="0" marR="0" lvl="0" indent="0" algn="l" defTabSz="914400" rtl="0" eaLnBrk="1" fontAlgn="auto" latinLnBrk="0" hangingPunct="1">
                  <a:lnSpc>
                    <a:spcPct val="107000"/>
                  </a:lnSpc>
                  <a:spcBef>
                    <a:spcPts val="0"/>
                  </a:spcBef>
                  <a:spcAft>
                    <a:spcPts val="600"/>
                  </a:spcAft>
                  <a:buClrTx/>
                  <a:buSzTx/>
                  <a:buFontTx/>
                  <a:buNone/>
                  <a:tabLst/>
                  <a:defRPr/>
                </a:pPr>
                <a14:m>
                  <m:oMath xmlns:m="http://schemas.openxmlformats.org/officeDocument/2006/math">
                    <m:d>
                      <m:dPr>
                        <m:begChr m:val="["/>
                        <m:endChr m:val="]"/>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dPr>
                      <m:e>
                        <m:m>
                          <m:mPr>
                            <m:mcs>
                              <m:mc>
                                <m:mcPr>
                                  <m:count m:val="2"/>
                                  <m:mcJc m:val="center"/>
                                </m:mcPr>
                              </m:mc>
                            </m:mcs>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mPr>
                          <m:mr>
                            <m:e>
                              <m:r>
                                <m:rPr>
                                  <m:brk m:alnAt="7"/>
                                </m:r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5</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.8</m:t>
                              </m:r>
                            </m:e>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9.09</m:t>
                              </m:r>
                            </m:e>
                          </m:mr>
                          <m:m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9.09</m:t>
                              </m:r>
                            </m:e>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−12.8</m:t>
                              </m:r>
                            </m:e>
                          </m:mr>
                        </m:m>
                      </m:e>
                    </m:d>
                    <m:d>
                      <m:dPr>
                        <m:begChr m:val="["/>
                        <m:end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dPr>
                      <m:e>
                        <m:eqArr>
                          <m:eqArr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eqArrPr>
                          <m:e>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v</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m:t>
                                </m:r>
                              </m:sub>
                            </m:sSub>
                          </m:e>
                          <m:e>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v</m:t>
                                </m:r>
                              </m:e>
                              <m:sub>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2</m:t>
                                </m:r>
                              </m:sub>
                            </m:sSub>
                          </m:e>
                        </m:eqArr>
                      </m:e>
                    </m:d>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dPr>
                      <m:e>
                        <m:eqArr>
                          <m:eqArr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eqArr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50</m:t>
                            </m:r>
                          </m:e>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4.5</m:t>
                            </m:r>
                          </m:e>
                        </m:eqArr>
                      </m:e>
                    </m:d>
                  </m:oMath>
                </a14:m>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 </a:t>
                </a:r>
                <a:r>
                  <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x</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 = </a:t>
                </a:r>
                <a:r>
                  <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A</a:t>
                </a:r>
                <a:r>
                  <a:rPr kumimoji="0" lang="en-US" sz="1800" b="1" i="0" u="none" strike="noStrike" kern="1200" cap="none" spc="0" normalizeH="0" baseline="3000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-1</a:t>
                </a:r>
                <a:r>
                  <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b</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a:t>
                </a:r>
              </a:p>
              <a:p>
                <a:pPr marL="0" marR="0" lvl="0" indent="0" algn="l" defTabSz="914400" rtl="0" eaLnBrk="1" fontAlgn="auto" latinLnBrk="0" hangingPunct="1">
                  <a:lnSpc>
                    <a:spcPct val="107000"/>
                  </a:lnSpc>
                  <a:spcBef>
                    <a:spcPts val="0"/>
                  </a:spcBef>
                  <a:spcAft>
                    <a:spcPts val="60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142613" y="590517"/>
                <a:ext cx="11852163" cy="6174126"/>
              </a:xfrm>
              <a:prstGeom prst="rect">
                <a:avLst/>
              </a:prstGeom>
              <a:blipFill>
                <a:blip r:embed="rId3"/>
                <a:stretch>
                  <a:fillRect l="-256" t="-393" r="-256"/>
                </a:stretch>
              </a:blipFill>
              <a:ln w="38100" cmpd="thickThin">
                <a:solidFill>
                  <a:schemeClr val="accent1"/>
                </a:solidFill>
              </a:ln>
            </p:spPr>
            <p:txBody>
              <a:bodyPr/>
              <a:lstStyle/>
              <a:p>
                <a:r>
                  <a:rPr lang="en-US">
                    <a:noFill/>
                  </a:rPr>
                  <a:t> </a:t>
                </a:r>
              </a:p>
            </p:txBody>
          </p:sp>
        </mc:Fallback>
      </mc:AlternateContent>
      <p:grpSp>
        <p:nvGrpSpPr>
          <p:cNvPr id="3" name="Group 2">
            <a:extLst>
              <a:ext uri="{FF2B5EF4-FFF2-40B4-BE49-F238E27FC236}">
                <a16:creationId xmlns:a16="http://schemas.microsoft.com/office/drawing/2014/main" id="{4FAC3480-E7B3-46C8-8D81-8B930C78BB3A}"/>
              </a:ext>
            </a:extLst>
          </p:cNvPr>
          <p:cNvGrpSpPr/>
          <p:nvPr/>
        </p:nvGrpSpPr>
        <p:grpSpPr>
          <a:xfrm>
            <a:off x="6767841" y="643785"/>
            <a:ext cx="5167856" cy="2428490"/>
            <a:chOff x="6767841" y="643785"/>
            <a:chExt cx="5167856" cy="2428490"/>
          </a:xfrm>
        </p:grpSpPr>
        <p:pic>
          <p:nvPicPr>
            <p:cNvPr id="36" name="Picture 35">
              <a:extLst>
                <a:ext uri="{FF2B5EF4-FFF2-40B4-BE49-F238E27FC236}">
                  <a16:creationId xmlns:a16="http://schemas.microsoft.com/office/drawing/2014/main" id="{82011490-9E27-40DB-B95E-9D9C4F6799B4}"/>
                </a:ext>
              </a:extLst>
            </p:cNvPr>
            <p:cNvPicPr>
              <a:picLocks noChangeAspect="1"/>
            </p:cNvPicPr>
            <p:nvPr/>
          </p:nvPicPr>
          <p:blipFill>
            <a:blip r:embed="rId4"/>
            <a:stretch>
              <a:fillRect/>
            </a:stretch>
          </p:blipFill>
          <p:spPr>
            <a:xfrm>
              <a:off x="6767841" y="643785"/>
              <a:ext cx="5167856" cy="2428490"/>
            </a:xfrm>
            <a:prstGeom prst="rect">
              <a:avLst/>
            </a:prstGeom>
          </p:spPr>
        </p:pic>
        <p:cxnSp>
          <p:nvCxnSpPr>
            <p:cNvPr id="37" name="Straight Arrow Connector 36">
              <a:extLst>
                <a:ext uri="{FF2B5EF4-FFF2-40B4-BE49-F238E27FC236}">
                  <a16:creationId xmlns:a16="http://schemas.microsoft.com/office/drawing/2014/main" id="{528012D1-E1D3-4404-98E5-532B378E90CB}"/>
                </a:ext>
              </a:extLst>
            </p:cNvPr>
            <p:cNvCxnSpPr/>
            <p:nvPr/>
          </p:nvCxnSpPr>
          <p:spPr>
            <a:xfrm>
              <a:off x="8187442" y="1319226"/>
              <a:ext cx="0" cy="317688"/>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54939B9-6105-442E-8E9D-D7BD9593E442}"/>
                </a:ext>
              </a:extLst>
            </p:cNvPr>
            <p:cNvCxnSpPr/>
            <p:nvPr/>
          </p:nvCxnSpPr>
          <p:spPr>
            <a:xfrm>
              <a:off x="8528413" y="1162364"/>
              <a:ext cx="336745"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B82F427-3DBF-420A-91D2-E1E93C75CF48}"/>
                </a:ext>
              </a:extLst>
            </p:cNvPr>
            <p:cNvCxnSpPr/>
            <p:nvPr/>
          </p:nvCxnSpPr>
          <p:spPr>
            <a:xfrm>
              <a:off x="9709606" y="1156369"/>
              <a:ext cx="336745"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479C677-CEE1-4A4B-8C6B-CE43FEF5D5D7}"/>
                </a:ext>
              </a:extLst>
            </p:cNvPr>
            <p:cNvSpPr txBox="1"/>
            <p:nvPr/>
          </p:nvSpPr>
          <p:spPr>
            <a:xfrm>
              <a:off x="7874168" y="1178685"/>
              <a:ext cx="3337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2</a:t>
              </a: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p:txBody>
        </p:sp>
        <p:sp>
          <p:nvSpPr>
            <p:cNvPr id="41" name="TextBox 40">
              <a:extLst>
                <a:ext uri="{FF2B5EF4-FFF2-40B4-BE49-F238E27FC236}">
                  <a16:creationId xmlns:a16="http://schemas.microsoft.com/office/drawing/2014/main" id="{FDB841FA-CCAF-4704-921E-C7E19EC36526}"/>
                </a:ext>
              </a:extLst>
            </p:cNvPr>
            <p:cNvSpPr txBox="1"/>
            <p:nvPr/>
          </p:nvSpPr>
          <p:spPr>
            <a:xfrm>
              <a:off x="8471287" y="806831"/>
              <a:ext cx="3337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3</a:t>
              </a: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p:txBody>
        </p:sp>
        <p:sp>
          <p:nvSpPr>
            <p:cNvPr id="42" name="TextBox 41">
              <a:extLst>
                <a:ext uri="{FF2B5EF4-FFF2-40B4-BE49-F238E27FC236}">
                  <a16:creationId xmlns:a16="http://schemas.microsoft.com/office/drawing/2014/main" id="{B1C5BFAE-48D9-4524-9101-B04F778F33B9}"/>
                </a:ext>
              </a:extLst>
            </p:cNvPr>
            <p:cNvSpPr txBox="1"/>
            <p:nvPr/>
          </p:nvSpPr>
          <p:spPr>
            <a:xfrm>
              <a:off x="9690425" y="800007"/>
              <a:ext cx="3337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3</a:t>
              </a: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p:txBody>
        </p:sp>
        <p:sp>
          <p:nvSpPr>
            <p:cNvPr id="43" name="TextBox 42">
              <a:extLst>
                <a:ext uri="{FF2B5EF4-FFF2-40B4-BE49-F238E27FC236}">
                  <a16:creationId xmlns:a16="http://schemas.microsoft.com/office/drawing/2014/main" id="{A52FD504-BDAE-4E3B-80BF-156F34F9F242}"/>
                </a:ext>
              </a:extLst>
            </p:cNvPr>
            <p:cNvSpPr txBox="1"/>
            <p:nvPr/>
          </p:nvSpPr>
          <p:spPr>
            <a:xfrm>
              <a:off x="10380193" y="1212970"/>
              <a:ext cx="3489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4</a:t>
              </a: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p:txBody>
        </p:sp>
        <p:cxnSp>
          <p:nvCxnSpPr>
            <p:cNvPr id="44" name="Straight Arrow Connector 43">
              <a:extLst>
                <a:ext uri="{FF2B5EF4-FFF2-40B4-BE49-F238E27FC236}">
                  <a16:creationId xmlns:a16="http://schemas.microsoft.com/office/drawing/2014/main" id="{72D828F9-B8EE-4369-BFB9-9CFC0AE4726B}"/>
                </a:ext>
              </a:extLst>
            </p:cNvPr>
            <p:cNvCxnSpPr/>
            <p:nvPr/>
          </p:nvCxnSpPr>
          <p:spPr>
            <a:xfrm>
              <a:off x="10407488" y="1314674"/>
              <a:ext cx="0" cy="317688"/>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83D7B9D9-497C-4634-A863-50734664E372}"/>
              </a:ext>
            </a:extLst>
          </p:cNvPr>
          <p:cNvSpPr txBox="1"/>
          <p:nvPr/>
        </p:nvSpPr>
        <p:spPr>
          <a:xfrm>
            <a:off x="6122182" y="4368523"/>
            <a:ext cx="310424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MATLAB Command Window</a:t>
            </a:r>
          </a:p>
        </p:txBody>
      </p:sp>
      <p:pic>
        <p:nvPicPr>
          <p:cNvPr id="4" name="Picture 3">
            <a:extLst>
              <a:ext uri="{FF2B5EF4-FFF2-40B4-BE49-F238E27FC236}">
                <a16:creationId xmlns:a16="http://schemas.microsoft.com/office/drawing/2014/main" id="{E7CC36D6-BA23-4670-988E-04BB41515437}"/>
              </a:ext>
            </a:extLst>
          </p:cNvPr>
          <p:cNvPicPr>
            <a:picLocks noChangeAspect="1"/>
          </p:cNvPicPr>
          <p:nvPr/>
        </p:nvPicPr>
        <p:blipFill>
          <a:blip r:embed="rId5"/>
          <a:stretch>
            <a:fillRect/>
          </a:stretch>
        </p:blipFill>
        <p:spPr>
          <a:xfrm>
            <a:off x="5821960" y="4738517"/>
            <a:ext cx="3565321" cy="1878502"/>
          </a:xfrm>
          <a:prstGeom prst="rect">
            <a:avLst/>
          </a:prstGeom>
        </p:spPr>
      </p:pic>
      <p:sp>
        <p:nvSpPr>
          <p:cNvPr id="5" name="TextBox 4">
            <a:extLst>
              <a:ext uri="{FF2B5EF4-FFF2-40B4-BE49-F238E27FC236}">
                <a16:creationId xmlns:a16="http://schemas.microsoft.com/office/drawing/2014/main" id="{7C01130D-CF18-490E-AD5D-BD0B7259BF90}"/>
              </a:ext>
            </a:extLst>
          </p:cNvPr>
          <p:cNvSpPr txBox="1"/>
          <p:nvPr/>
        </p:nvSpPr>
        <p:spPr>
          <a:xfrm>
            <a:off x="9697928" y="6048991"/>
            <a:ext cx="149014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1 </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 5.01 V.  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2 </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 3.20 V. </a:t>
            </a:r>
            <a:endParaRPr kumimoji="0" lang="en-US" sz="1800" b="0" i="0" u="none" strike="noStrike" kern="1200" cap="none" spc="0" normalizeH="0" baseline="0" noProof="0" dirty="0">
              <a:ln>
                <a:noFill/>
              </a:ln>
              <a:solidFill>
                <a:srgbClr val="FFFFFF"/>
              </a:solidFill>
              <a:effectLst/>
              <a:uLnTx/>
              <a:uFillTx/>
              <a:latin typeface="Cambria" panose="02040503050406030204"/>
              <a:ea typeface="+mn-ea"/>
              <a:cs typeface="+mn-cs"/>
            </a:endParaRPr>
          </a:p>
        </p:txBody>
      </p:sp>
      <p:sp>
        <p:nvSpPr>
          <p:cNvPr id="17" name="TextBox 16">
            <a:extLst>
              <a:ext uri="{FF2B5EF4-FFF2-40B4-BE49-F238E27FC236}">
                <a16:creationId xmlns:a16="http://schemas.microsoft.com/office/drawing/2014/main" id="{8E210950-7A4C-49B5-882F-F6A4E972143A}"/>
              </a:ext>
            </a:extLst>
          </p:cNvPr>
          <p:cNvSpPr txBox="1"/>
          <p:nvPr/>
        </p:nvSpPr>
        <p:spPr>
          <a:xfrm>
            <a:off x="10024171" y="4549127"/>
            <a:ext cx="1592615" cy="369332"/>
          </a:xfrm>
          <a:prstGeom prst="rect">
            <a:avLst/>
          </a:prstGeom>
          <a:noFill/>
        </p:spPr>
        <p:txBody>
          <a:bodyPr wrap="none" rtlCol="0">
            <a:spAutoFit/>
          </a:bodyPr>
          <a:lstStyle/>
          <a:p>
            <a:r>
              <a:rPr lang="en-US" dirty="0">
                <a:solidFill>
                  <a:schemeClr val="bg1"/>
                </a:solidFill>
                <a:latin typeface="+mn-lt"/>
              </a:rPr>
              <a:t>Poll Questions</a:t>
            </a:r>
          </a:p>
        </p:txBody>
      </p:sp>
    </p:spTree>
    <p:extLst>
      <p:ext uri="{BB962C8B-B14F-4D97-AF65-F5344CB8AC3E}">
        <p14:creationId xmlns:p14="http://schemas.microsoft.com/office/powerpoint/2010/main" val="1363844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9" end="9"/>
                                            </p:txEl>
                                          </p:spTgt>
                                        </p:tgtEl>
                                        <p:attrNameLst>
                                          <p:attrName>style.visibility</p:attrName>
                                        </p:attrNameLst>
                                      </p:cBhvr>
                                      <p:to>
                                        <p:strVal val="visible"/>
                                      </p:to>
                                    </p:set>
                                    <p:anim calcmode="lin" valueType="num">
                                      <p:cBhvr additive="base">
                                        <p:cTn id="7"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9" end="9"/>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11" end="11"/>
                                            </p:txEl>
                                          </p:spTgt>
                                        </p:tgtEl>
                                        <p:attrNameLst>
                                          <p:attrName>style.visibility</p:attrName>
                                        </p:attrNameLst>
                                      </p:cBhvr>
                                      <p:to>
                                        <p:strVal val="visible"/>
                                      </p:to>
                                    </p:set>
                                    <p:anim calcmode="lin" valueType="num">
                                      <p:cBhvr additive="base">
                                        <p:cTn id="11" dur="500" fill="hold"/>
                                        <p:tgtEl>
                                          <p:spTgt spid="7">
                                            <p:txEl>
                                              <p:pRg st="11" end="1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11" end="1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xEl>
                                              <p:pRg st="13" end="13"/>
                                            </p:txEl>
                                          </p:spTgt>
                                        </p:tgtEl>
                                        <p:attrNameLst>
                                          <p:attrName>style.visibility</p:attrName>
                                        </p:attrNameLst>
                                      </p:cBhvr>
                                      <p:to>
                                        <p:strVal val="visible"/>
                                      </p:to>
                                    </p:set>
                                    <p:anim calcmode="lin" valueType="num">
                                      <p:cBhvr additive="base">
                                        <p:cTn id="15" dur="500" fill="hold"/>
                                        <p:tgtEl>
                                          <p:spTgt spid="7">
                                            <p:txEl>
                                              <p:pRg st="13" end="1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7">
                                            <p:txEl>
                                              <p:pRg st="15" end="15"/>
                                            </p:txEl>
                                          </p:spTgt>
                                        </p:tgtEl>
                                        <p:attrNameLst>
                                          <p:attrName>style.visibility</p:attrName>
                                        </p:attrNameLst>
                                      </p:cBhvr>
                                      <p:to>
                                        <p:strVal val="visible"/>
                                      </p:to>
                                    </p:set>
                                    <p:anim calcmode="lin" valueType="num">
                                      <p:cBhvr additive="base">
                                        <p:cTn id="21" dur="500" fill="hold"/>
                                        <p:tgtEl>
                                          <p:spTgt spid="7">
                                            <p:txEl>
                                              <p:pRg st="15" end="1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15" end="15"/>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7">
                                            <p:txEl>
                                              <p:pRg st="16" end="16"/>
                                            </p:txEl>
                                          </p:spTgt>
                                        </p:tgtEl>
                                        <p:attrNameLst>
                                          <p:attrName>style.visibility</p:attrName>
                                        </p:attrNameLst>
                                      </p:cBhvr>
                                      <p:to>
                                        <p:strVal val="visible"/>
                                      </p:to>
                                    </p:set>
                                    <p:anim calcmode="lin" valueType="num">
                                      <p:cBhvr additive="base">
                                        <p:cTn id="25" dur="500" fill="hold"/>
                                        <p:tgtEl>
                                          <p:spTgt spid="7">
                                            <p:txEl>
                                              <p:pRg st="16" end="1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ppt_x"/>
                                          </p:val>
                                        </p:tav>
                                        <p:tav tm="100000">
                                          <p:val>
                                            <p:strVal val="#ppt_x"/>
                                          </p:val>
                                        </p:tav>
                                      </p:tavLst>
                                    </p:anim>
                                    <p:anim calcmode="lin" valueType="num">
                                      <p:cBhvr additive="base">
                                        <p:cTn id="3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ppt_x"/>
                                          </p:val>
                                        </p:tav>
                                        <p:tav tm="100000">
                                          <p:val>
                                            <p:strVal val="#ppt_x"/>
                                          </p:val>
                                        </p:tav>
                                      </p:tavLst>
                                    </p:anim>
                                    <p:anim calcmode="lin" valueType="num">
                                      <p:cBhvr additive="base">
                                        <p:cTn id="4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5"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4587" y="-27542"/>
            <a:ext cx="6008674" cy="533400"/>
          </a:xfrm>
        </p:spPr>
        <p:txBody>
          <a:bodyPr>
            <a:noAutofit/>
          </a:bodyPr>
          <a:lstStyle/>
          <a:p>
            <a:pPr algn="ctr"/>
            <a:r>
              <a:rPr lang="en-US" sz="4000" dirty="0"/>
              <a:t>Nodal Analysis Example 2 </a:t>
            </a:r>
          </a:p>
        </p:txBody>
      </p:sp>
      <mc:AlternateContent xmlns:mc="http://schemas.openxmlformats.org/markup-compatibility/2006" xmlns:a14="http://schemas.microsoft.com/office/drawing/2010/main">
        <mc:Choice Requires="a14">
          <p:sp>
            <p:nvSpPr>
              <p:cNvPr id="7" name="Rectangle 6"/>
              <p:cNvSpPr/>
              <p:nvPr/>
            </p:nvSpPr>
            <p:spPr>
              <a:xfrm>
                <a:off x="349623" y="562008"/>
                <a:ext cx="11681011" cy="6136232"/>
              </a:xfrm>
              <a:prstGeom prst="rect">
                <a:avLst/>
              </a:prstGeom>
              <a:solidFill>
                <a:schemeClr val="tx1">
                  <a:lumMod val="95000"/>
                </a:schemeClr>
              </a:solidFill>
              <a:ln w="38100" cmpd="thickThin">
                <a:solidFill>
                  <a:schemeClr val="accent1"/>
                </a:solidFill>
              </a:ln>
            </p:spPr>
            <p:txBody>
              <a:bodyPr wrap="square">
                <a:spAutoFit/>
              </a:bodyPr>
              <a:lstStyle/>
              <a:p>
                <a:pPr marL="342900" indent="-34290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Determine current in resistor R1, i.e.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R1</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a:t>
                </a:r>
              </a:p>
              <a:p>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in adjacent circuit using </a:t>
                </a:r>
                <a:r>
                  <a:rPr lang="en-US" b="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nodal analysis</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a:t>
                </a:r>
              </a:p>
              <a:p>
                <a:endPar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endParaRPr>
              </a:p>
              <a:p>
                <a:pPr marL="342900" indent="-34290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Choose node v</a:t>
                </a:r>
                <a:r>
                  <a:rPr lang="en-US" baseline="-25000" dirty="0">
                    <a:solidFill>
                      <a:schemeClr val="bg1"/>
                    </a:solidFill>
                    <a:latin typeface="Cambria Math" panose="02040503050406030204" pitchFamily="18" charset="0"/>
                    <a:ea typeface="Cambria Math" panose="02040503050406030204" pitchFamily="18" charset="0"/>
                  </a:rPr>
                  <a:t>5</a:t>
                </a:r>
                <a:r>
                  <a:rPr lang="en-US" dirty="0">
                    <a:solidFill>
                      <a:schemeClr val="bg1"/>
                    </a:solidFill>
                    <a:latin typeface="Cambria Math" panose="02040503050406030204" pitchFamily="18" charset="0"/>
                    <a:ea typeface="Cambria Math" panose="02040503050406030204" pitchFamily="18" charset="0"/>
                  </a:rPr>
                  <a:t> as reference node.</a:t>
                </a:r>
              </a:p>
              <a:p>
                <a:pPr marL="342900" indent="-34290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Already know voltages for nodes labeled</a:t>
                </a:r>
              </a:p>
              <a:p>
                <a:r>
                  <a:rPr lang="en-US" dirty="0">
                    <a:solidFill>
                      <a:schemeClr val="bg1"/>
                    </a:solidFill>
                    <a:latin typeface="Cambria Math" panose="02040503050406030204" pitchFamily="18" charset="0"/>
                    <a:ea typeface="Cambria Math" panose="02040503050406030204" pitchFamily="18" charset="0"/>
                  </a:rPr>
                  <a:t>v</a:t>
                </a:r>
                <a:r>
                  <a:rPr lang="en-US" baseline="-25000" dirty="0">
                    <a:solidFill>
                      <a:schemeClr val="bg1"/>
                    </a:solidFill>
                    <a:latin typeface="Cambria Math" panose="02040503050406030204" pitchFamily="18" charset="0"/>
                    <a:ea typeface="Cambria Math" panose="02040503050406030204" pitchFamily="18" charset="0"/>
                  </a:rPr>
                  <a:t>1</a:t>
                </a:r>
                <a:r>
                  <a:rPr lang="en-US" dirty="0">
                    <a:solidFill>
                      <a:schemeClr val="bg1"/>
                    </a:solidFill>
                    <a:latin typeface="Cambria Math" panose="02040503050406030204" pitchFamily="18" charset="0"/>
                    <a:ea typeface="Cambria Math" panose="02040503050406030204" pitchFamily="18" charset="0"/>
                  </a:rPr>
                  <a:t> andv</a:t>
                </a:r>
                <a:r>
                  <a:rPr lang="en-US" baseline="-25000" dirty="0">
                    <a:solidFill>
                      <a:schemeClr val="bg1"/>
                    </a:solidFill>
                    <a:latin typeface="Cambria Math" panose="02040503050406030204" pitchFamily="18" charset="0"/>
                    <a:ea typeface="Cambria Math" panose="02040503050406030204" pitchFamily="18" charset="0"/>
                  </a:rPr>
                  <a:t>4</a:t>
                </a:r>
                <a:r>
                  <a:rPr lang="en-US" dirty="0">
                    <a:solidFill>
                      <a:schemeClr val="bg1"/>
                    </a:solidFill>
                    <a:latin typeface="Cambria Math" panose="02040503050406030204" pitchFamily="18" charset="0"/>
                    <a:ea typeface="Cambria Math" panose="02040503050406030204" pitchFamily="18" charset="0"/>
                  </a:rPr>
                  <a:t>.</a:t>
                </a:r>
              </a:p>
              <a:p>
                <a:pPr marL="342900" indent="-34290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a:lnSpc>
                    <a:spcPct val="107000"/>
                  </a:lnSpc>
                  <a:spcBef>
                    <a:spcPts val="0"/>
                  </a:spcBef>
                  <a:spcAft>
                    <a:spcPts val="0"/>
                  </a:spcAft>
                </a:pPr>
                <a:r>
                  <a:rPr lang="en-US" b="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Node v</a:t>
                </a:r>
                <a:r>
                  <a:rPr lang="en-US" b="1"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1</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3</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f>
                      <m:fPr>
                        <m:ctrlPr>
                          <a:rPr lang="en-US"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en-US"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v</m:t>
                            </m:r>
                          </m:e>
                          <m:sub>
                            <m:r>
                              <a:rPr lang="en-US" b="0" i="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1</m:t>
                            </m:r>
                          </m:sub>
                        </m:sSub>
                        <m:r>
                          <a:rPr lang="en-US" b="0" i="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v</m:t>
                            </m:r>
                          </m:e>
                          <m:sub>
                            <m:r>
                              <a:rPr lang="en-US" b="0" i="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2</m:t>
                            </m:r>
                          </m:sub>
                        </m:sSub>
                      </m:num>
                      <m:den>
                        <m:r>
                          <m:rPr>
                            <m:sty m:val="p"/>
                          </m:rPr>
                          <a:rPr lang="en-US" b="0" i="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R</m:t>
                        </m:r>
                        <m:r>
                          <a:rPr lang="en-US" b="0" i="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1</m:t>
                        </m:r>
                      </m:den>
                    </m:f>
                    <m:r>
                      <a:rPr lang="en-US" b="0" i="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en-US"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v</m:t>
                            </m:r>
                          </m:e>
                          <m:sub>
                            <m:r>
                              <a:rPr lang="en-US" b="0" i="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2</m:t>
                            </m:r>
                          </m:sub>
                        </m:sSub>
                      </m:num>
                      <m:den>
                        <m:r>
                          <m:rPr>
                            <m:sty m:val="p"/>
                          </m:rPr>
                          <a:rPr lang="en-US" b="0" i="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R</m:t>
                        </m:r>
                        <m:r>
                          <a:rPr lang="en-US" b="0" i="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2</m:t>
                        </m:r>
                      </m:den>
                    </m:f>
                    <m:r>
                      <a:rPr lang="en-US" b="0" i="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en-US"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v</m:t>
                            </m:r>
                          </m:e>
                          <m:sub>
                            <m:r>
                              <a:rPr lang="en-US" b="0" i="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2</m:t>
                            </m:r>
                          </m:sub>
                        </m:sSub>
                        <m:r>
                          <a:rPr lang="en-US" b="0" i="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v</m:t>
                            </m:r>
                          </m:e>
                          <m:sub>
                            <m:r>
                              <a:rPr lang="en-US" b="0" i="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3</m:t>
                            </m:r>
                          </m:sub>
                        </m:sSub>
                      </m:num>
                      <m:den>
                        <m:r>
                          <m:rPr>
                            <m:sty m:val="p"/>
                          </m:rPr>
                          <a:rPr lang="en-US" b="0" i="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R</m:t>
                        </m:r>
                        <m:r>
                          <a:rPr lang="en-US" b="0" i="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3</m:t>
                        </m:r>
                      </m:den>
                    </m:f>
                    <m:r>
                      <a:rPr lang="en-US" b="0" i="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oMath>
                </a14:m>
                <a:endPar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endParaRP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endParaRPr>
              </a:p>
              <a:p>
                <a:pPr algn="ctr">
                  <a:lnSpc>
                    <a:spcPct val="107000"/>
                  </a:lnSpc>
                  <a:spcBef>
                    <a:spcPts val="0"/>
                  </a:spcBef>
                  <a:spcAft>
                    <a:spcPts val="0"/>
                  </a:spcAft>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f>
                      <m:f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v</m:t>
                            </m:r>
                          </m:e>
                          <m:sub>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1</m:t>
                            </m:r>
                          </m:sub>
                        </m:sSub>
                      </m:num>
                      <m:den>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R</m:t>
                        </m:r>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1</m:t>
                        </m:r>
                      </m:den>
                    </m:f>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 </m:t>
                    </m:r>
                    <m:f>
                      <m:f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v</m:t>
                            </m:r>
                          </m:e>
                          <m:sub>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2</m:t>
                            </m:r>
                          </m:sub>
                        </m:sSub>
                      </m:num>
                      <m:den>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R</m:t>
                        </m:r>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1</m:t>
                        </m:r>
                      </m:den>
                    </m:f>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v</m:t>
                            </m:r>
                          </m:e>
                          <m:sub>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2</m:t>
                            </m:r>
                          </m:sub>
                        </m:sSub>
                      </m:num>
                      <m:den>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R</m:t>
                        </m:r>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2</m:t>
                        </m:r>
                      </m:den>
                    </m:f>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v</m:t>
                            </m:r>
                          </m:e>
                          <m:sub>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2</m:t>
                            </m:r>
                          </m:sub>
                        </m:sSub>
                      </m:num>
                      <m:den>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R</m:t>
                        </m:r>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3</m:t>
                        </m:r>
                      </m:den>
                    </m:f>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v</m:t>
                            </m:r>
                          </m:e>
                          <m:sub>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3</m:t>
                            </m:r>
                          </m:sub>
                        </m:sSub>
                      </m:num>
                      <m:den>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R</m:t>
                        </m:r>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3</m:t>
                        </m:r>
                      </m:den>
                    </m:f>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           </m:t>
                    </m:r>
                    <m:d>
                      <m:dPr>
                        <m:begChr m:val="["/>
                        <m:endChr m:val="]"/>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f>
                          <m:f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R</m:t>
                            </m:r>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1</m:t>
                            </m:r>
                          </m:den>
                        </m:f>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R</m:t>
                            </m:r>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2</m:t>
                            </m:r>
                          </m:den>
                        </m:f>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R</m:t>
                            </m:r>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3</m:t>
                            </m:r>
                          </m:den>
                        </m:f>
                      </m:e>
                    </m:d>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v</m:t>
                        </m:r>
                      </m:e>
                      <m:sub>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2</m:t>
                        </m:r>
                      </m:sub>
                    </m:sSub>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R</m:t>
                        </m:r>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3</m:t>
                        </m:r>
                      </m:den>
                    </m:f>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v</m:t>
                        </m:r>
                      </m:e>
                      <m:sub>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3</m:t>
                        </m:r>
                      </m:sub>
                    </m:sSub>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v</m:t>
                            </m:r>
                          </m:e>
                          <m:sub>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1</m:t>
                            </m:r>
                          </m:sub>
                        </m:sSub>
                      </m:num>
                      <m:den>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R</m:t>
                        </m:r>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1</m:t>
                        </m:r>
                      </m:den>
                    </m:f>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oMath>
                </a14:m>
                <a:endPar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endParaRPr>
              </a:p>
              <a:p>
                <a:pPr>
                  <a:lnSpc>
                    <a:spcPct val="107000"/>
                  </a:lnSpc>
                  <a:spcBef>
                    <a:spcPts val="0"/>
                  </a:spcBef>
                  <a:spcAft>
                    <a:spcPts val="0"/>
                  </a:spcAft>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a:t>
                </a:r>
              </a:p>
              <a:p>
                <a:pPr>
                  <a:lnSpc>
                    <a:spcPct val="107000"/>
                  </a:lnSpc>
                  <a:spcBef>
                    <a:spcPts val="0"/>
                  </a:spcBef>
                  <a:spcAft>
                    <a:spcPts val="0"/>
                  </a:spcAft>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(Equation 1 after scaling by 1000):  20.8v</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10.0v</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3</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107.</a:t>
                </a:r>
              </a:p>
              <a:p>
                <a:pPr>
                  <a:lnSpc>
                    <a:spcPct val="107000"/>
                  </a:lnSpc>
                  <a:spcBef>
                    <a:spcPts val="0"/>
                  </a:spcBef>
                  <a:spcAft>
                    <a:spcPts val="800"/>
                  </a:spcAft>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a:t>
                </a:r>
              </a:p>
              <a:p>
                <a:pPr>
                  <a:lnSpc>
                    <a:spcPct val="107000"/>
                  </a:lnSpc>
                  <a:spcBef>
                    <a:spcPts val="0"/>
                  </a:spcBef>
                  <a:spcAft>
                    <a:spcPts val="0"/>
                  </a:spcAft>
                </a:pPr>
                <a:r>
                  <a:rPr lang="en-US" b="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Node v</a:t>
                </a:r>
                <a:r>
                  <a:rPr lang="en-US" b="1"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3</a:t>
                </a:r>
                <a:r>
                  <a:rPr lang="en-US" b="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3</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5</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i</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4</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f>
                      <m:fPr>
                        <m:ctrlPr>
                          <a:rPr lang="en-US"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en-US"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cs typeface="Times New Roman" panose="02020603050405020304" pitchFamily="18" charset="0"/>
                              </a:rPr>
                              <m:t>v</m:t>
                            </m:r>
                          </m:e>
                          <m:sub>
                            <m:r>
                              <a:rPr lang="en-US" b="0" i="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2</m:t>
                            </m:r>
                          </m:sub>
                        </m:sSub>
                        <m:r>
                          <a:rPr lang="en-US">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cs typeface="Times New Roman" panose="02020603050405020304" pitchFamily="18" charset="0"/>
                              </a:rPr>
                              <m:t>v</m:t>
                            </m:r>
                          </m:e>
                          <m:sub>
                            <m:r>
                              <a:rPr lang="en-US" b="0" i="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3</m:t>
                            </m:r>
                          </m:sub>
                        </m:sSub>
                      </m:num>
                      <m:den>
                        <m:r>
                          <m:rPr>
                            <m:sty m:val="p"/>
                          </m:rPr>
                          <a:rPr lang="en-US">
                            <a:solidFill>
                              <a:schemeClr val="bg1"/>
                            </a:solidFill>
                            <a:latin typeface="Cambria Math" panose="02040503050406030204" pitchFamily="18" charset="0"/>
                            <a:ea typeface="Cambria Math" panose="02040503050406030204" pitchFamily="18" charset="0"/>
                            <a:cs typeface="Times New Roman" panose="02020603050405020304" pitchFamily="18" charset="0"/>
                          </a:rPr>
                          <m:t>R</m:t>
                        </m:r>
                        <m:r>
                          <a:rPr lang="en-US"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3</m:t>
                        </m:r>
                      </m:den>
                    </m:f>
                    <m:r>
                      <a:rPr lang="en-US" b="0" i="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en-US"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cs typeface="Times New Roman" panose="02020603050405020304" pitchFamily="18" charset="0"/>
                              </a:rPr>
                              <m:t>v</m:t>
                            </m:r>
                          </m:e>
                          <m:sub>
                            <m:r>
                              <a:rPr lang="en-US" b="0" i="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4</m:t>
                            </m:r>
                          </m:sub>
                        </m:sSub>
                        <m:r>
                          <a:rPr lang="en-US"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v</m:t>
                            </m:r>
                          </m:e>
                          <m:sub>
                            <m:r>
                              <a:rPr lang="en-US" b="0" i="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3</m:t>
                            </m:r>
                          </m:sub>
                        </m:sSub>
                      </m:num>
                      <m:den>
                        <m:r>
                          <m:rPr>
                            <m:sty m:val="p"/>
                          </m:rPr>
                          <a:rPr lang="en-US">
                            <a:solidFill>
                              <a:schemeClr val="bg1"/>
                            </a:solidFill>
                            <a:latin typeface="Cambria Math" panose="02040503050406030204" pitchFamily="18" charset="0"/>
                            <a:ea typeface="Cambria Math" panose="02040503050406030204" pitchFamily="18" charset="0"/>
                            <a:cs typeface="Times New Roman" panose="02020603050405020304" pitchFamily="18" charset="0"/>
                          </a:rPr>
                          <m:t>R</m:t>
                        </m:r>
                        <m:r>
                          <a:rPr lang="en-US"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5</m:t>
                        </m:r>
                      </m:den>
                    </m:f>
                    <m:r>
                      <a:rPr lang="en-US" b="0" i="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en-US"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cs typeface="Times New Roman" panose="02020603050405020304" pitchFamily="18" charset="0"/>
                              </a:rPr>
                              <m:t>v</m:t>
                            </m:r>
                          </m:e>
                          <m:sub>
                            <m:r>
                              <a:rPr lang="en-US">
                                <a:solidFill>
                                  <a:schemeClr val="bg1"/>
                                </a:solidFill>
                                <a:latin typeface="Cambria Math" panose="02040503050406030204" pitchFamily="18" charset="0"/>
                                <a:ea typeface="Cambria Math" panose="02040503050406030204" pitchFamily="18" charset="0"/>
                                <a:cs typeface="Times New Roman" panose="02020603050405020304" pitchFamily="18" charset="0"/>
                              </a:rPr>
                              <m:t>3</m:t>
                            </m:r>
                          </m:sub>
                        </m:sSub>
                      </m:num>
                      <m:den>
                        <m:r>
                          <m:rPr>
                            <m:sty m:val="p"/>
                          </m:rPr>
                          <a:rPr lang="en-US">
                            <a:solidFill>
                              <a:schemeClr val="bg1"/>
                            </a:solidFill>
                            <a:latin typeface="Cambria Math" panose="02040503050406030204" pitchFamily="18" charset="0"/>
                            <a:ea typeface="Cambria Math" panose="02040503050406030204" pitchFamily="18" charset="0"/>
                            <a:cs typeface="Times New Roman" panose="02020603050405020304" pitchFamily="18" charset="0"/>
                          </a:rPr>
                          <m:t>R</m:t>
                        </m:r>
                        <m:r>
                          <a:rPr lang="en-US"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4</m:t>
                        </m:r>
                      </m:den>
                    </m:f>
                    <m:r>
                      <a:rPr lang="en-US">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oMath>
                </a14:m>
                <a:endPar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endParaRPr>
              </a:p>
              <a:p>
                <a:pPr>
                  <a:lnSpc>
                    <a:spcPct val="107000"/>
                  </a:lnSpc>
                  <a:spcBef>
                    <a:spcPts val="0"/>
                  </a:spcBef>
                  <a:spcAft>
                    <a:spcPts val="0"/>
                  </a:spcAft>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a:t>
                </a:r>
              </a:p>
              <a:p>
                <a:pPr algn="ctr">
                  <a:lnSpc>
                    <a:spcPct val="107000"/>
                  </a:lnSpc>
                  <a:spcBef>
                    <a:spcPts val="0"/>
                  </a:spcBef>
                  <a:spcAft>
                    <a:spcPts val="0"/>
                  </a:spcAft>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f>
                      <m:f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v</m:t>
                            </m:r>
                          </m:e>
                          <m:sub>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2</m:t>
                            </m:r>
                          </m:sub>
                        </m:sSub>
                      </m:num>
                      <m:den>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R</m:t>
                        </m:r>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3</m:t>
                        </m:r>
                      </m:den>
                    </m:f>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v</m:t>
                            </m:r>
                          </m:e>
                          <m:sub>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3</m:t>
                            </m:r>
                          </m:sub>
                        </m:sSub>
                      </m:num>
                      <m:den>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R</m:t>
                        </m:r>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3</m:t>
                        </m:r>
                      </m:den>
                    </m:f>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v</m:t>
                            </m:r>
                          </m:e>
                          <m:sub>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4</m:t>
                            </m:r>
                          </m:sub>
                        </m:sSub>
                      </m:num>
                      <m:den>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R</m:t>
                        </m:r>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5</m:t>
                        </m:r>
                      </m:den>
                    </m:f>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v</m:t>
                            </m:r>
                          </m:e>
                          <m:sub>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3</m:t>
                            </m:r>
                          </m:sub>
                        </m:sSub>
                      </m:num>
                      <m:den>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R</m:t>
                        </m:r>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5</m:t>
                        </m:r>
                      </m:den>
                    </m:f>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v</m:t>
                            </m:r>
                          </m:e>
                          <m:sub>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3</m:t>
                            </m:r>
                          </m:sub>
                        </m:sSub>
                      </m:num>
                      <m:den>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R</m:t>
                        </m:r>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4</m:t>
                        </m:r>
                      </m:den>
                    </m:f>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m:t>
                    </m:r>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     </m:t>
                    </m:r>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R</m:t>
                        </m:r>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3</m:t>
                        </m:r>
                      </m:den>
                    </m:f>
                    <m:sSub>
                      <m:sSubPr>
                        <m:ctrlPr>
                          <a:rPr lang="en-US"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v</m:t>
                        </m:r>
                      </m:e>
                      <m:sub>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2</m:t>
                        </m:r>
                      </m:sub>
                    </m:sSub>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f>
                          <m:f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R</m:t>
                            </m:r>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3</m:t>
                            </m:r>
                          </m:den>
                        </m:f>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R</m:t>
                            </m:r>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4</m:t>
                            </m:r>
                          </m:den>
                        </m:f>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1</m:t>
                            </m:r>
                          </m:num>
                          <m:den>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R</m:t>
                            </m:r>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5</m:t>
                            </m:r>
                          </m:den>
                        </m:f>
                      </m:e>
                    </m:d>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v</m:t>
                        </m:r>
                      </m:e>
                      <m:sub>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3</m:t>
                        </m:r>
                      </m:sub>
                    </m:sSub>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m:t>
                    </m:r>
                    <m:f>
                      <m:f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v</m:t>
                            </m:r>
                          </m:e>
                          <m:sub>
                            <m:r>
                              <a:rPr lang="en-US"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4</m:t>
                            </m:r>
                          </m:sub>
                        </m:sSub>
                      </m:num>
                      <m:den>
                        <m:r>
                          <m:rPr>
                            <m:sty m:val="p"/>
                          </m:rP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R</m:t>
                        </m:r>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5</m:t>
                        </m:r>
                      </m:den>
                    </m:f>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r>
                      <a:rPr lang="en-US">
                        <a:solidFill>
                          <a:schemeClr val="bg1"/>
                        </a:solidFill>
                        <a:latin typeface="Cambria Math" panose="02040503050406030204" pitchFamily="18" charset="0"/>
                        <a:ea typeface="Cambria Math" panose="02040503050406030204" pitchFamily="18" charset="0"/>
                        <a:cs typeface="Arial" panose="020B0604020202020204" pitchFamily="34" charset="0"/>
                      </a:rPr>
                      <m:t>           </m:t>
                    </m:r>
                  </m:oMath>
                </a14:m>
                <a:endPar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endParaRPr>
              </a:p>
              <a:p>
                <a:pPr>
                  <a:lnSpc>
                    <a:spcPct val="107000"/>
                  </a:lnSpc>
                  <a:spcBef>
                    <a:spcPts val="0"/>
                  </a:spcBef>
                  <a:spcAft>
                    <a:spcPts val="0"/>
                  </a:spcAft>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a:t>
                </a:r>
              </a:p>
              <a:p>
                <a:pPr>
                  <a:lnSpc>
                    <a:spcPct val="107000"/>
                  </a:lnSpc>
                  <a:spcBef>
                    <a:spcPts val="0"/>
                  </a:spcBef>
                  <a:spcAft>
                    <a:spcPts val="0"/>
                  </a:spcAft>
                </a:pP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(Equation 2 after scaling by 1000):  -10.0v</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2</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+ 20.5v</a:t>
                </a:r>
                <a:r>
                  <a:rPr lang="en-US"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3</a:t>
                </a:r>
                <a:r>
                  <a:rPr lang="en-US"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83.3.</a:t>
                </a:r>
              </a:p>
            </p:txBody>
          </p:sp>
        </mc:Choice>
        <mc:Fallback xmlns="">
          <p:sp>
            <p:nvSpPr>
              <p:cNvPr id="7" name="Rectangle 6"/>
              <p:cNvSpPr>
                <a:spLocks noRot="1" noChangeAspect="1" noMove="1" noResize="1" noEditPoints="1" noAdjustHandles="1" noChangeArrowheads="1" noChangeShapeType="1" noTextEdit="1"/>
              </p:cNvSpPr>
              <p:nvPr/>
            </p:nvSpPr>
            <p:spPr>
              <a:xfrm>
                <a:off x="349623" y="562008"/>
                <a:ext cx="11681011" cy="6136232"/>
              </a:xfrm>
              <a:prstGeom prst="rect">
                <a:avLst/>
              </a:prstGeom>
              <a:blipFill>
                <a:blip r:embed="rId3"/>
                <a:stretch>
                  <a:fillRect l="-260" t="-296" b="-197"/>
                </a:stretch>
              </a:blipFill>
              <a:ln w="38100" cmpd="thickThin">
                <a:solidFill>
                  <a:schemeClr val="accent1"/>
                </a:solidFill>
              </a:ln>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7242122" y="646614"/>
            <a:ext cx="4695000" cy="2428280"/>
          </a:xfrm>
          <a:prstGeom prst="rect">
            <a:avLst/>
          </a:prstGeom>
        </p:spPr>
      </p:pic>
    </p:spTree>
    <p:extLst>
      <p:ext uri="{BB962C8B-B14F-4D97-AF65-F5344CB8AC3E}">
        <p14:creationId xmlns:p14="http://schemas.microsoft.com/office/powerpoint/2010/main" val="4186884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anim calcmode="lin" valueType="num">
                                      <p:cBhvr additive="base">
                                        <p:cTn id="7"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8" end="8"/>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anim calcmode="lin" valueType="num">
                                      <p:cBhvr additive="base">
                                        <p:cTn id="11"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10" end="1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xEl>
                                              <p:pRg st="11" end="11"/>
                                            </p:txEl>
                                          </p:spTgt>
                                        </p:tgtEl>
                                        <p:attrNameLst>
                                          <p:attrName>style.visibility</p:attrName>
                                        </p:attrNameLst>
                                      </p:cBhvr>
                                      <p:to>
                                        <p:strVal val="visible"/>
                                      </p:to>
                                    </p:set>
                                    <p:anim calcmode="lin" valueType="num">
                                      <p:cBhvr additive="base">
                                        <p:cTn id="15" dur="500" fill="hold"/>
                                        <p:tgtEl>
                                          <p:spTgt spid="7">
                                            <p:txEl>
                                              <p:pRg st="11" end="1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11" end="11"/>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
                                            <p:txEl>
                                              <p:pRg st="12" end="12"/>
                                            </p:txEl>
                                          </p:spTgt>
                                        </p:tgtEl>
                                        <p:attrNameLst>
                                          <p:attrName>style.visibility</p:attrName>
                                        </p:attrNameLst>
                                      </p:cBhvr>
                                      <p:to>
                                        <p:strVal val="visible"/>
                                      </p:to>
                                    </p:set>
                                    <p:anim calcmode="lin" valueType="num">
                                      <p:cBhvr additive="base">
                                        <p:cTn id="19" dur="500" fill="hold"/>
                                        <p:tgtEl>
                                          <p:spTgt spid="7">
                                            <p:txEl>
                                              <p:pRg st="12" end="1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12" end="1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
                                            <p:txEl>
                                              <p:pRg st="13" end="13"/>
                                            </p:txEl>
                                          </p:spTgt>
                                        </p:tgtEl>
                                        <p:attrNameLst>
                                          <p:attrName>style.visibility</p:attrName>
                                        </p:attrNameLst>
                                      </p:cBhvr>
                                      <p:to>
                                        <p:strVal val="visible"/>
                                      </p:to>
                                    </p:set>
                                    <p:anim calcmode="lin" valueType="num">
                                      <p:cBhvr additive="base">
                                        <p:cTn id="23" dur="500" fill="hold"/>
                                        <p:tgtEl>
                                          <p:spTgt spid="7">
                                            <p:txEl>
                                              <p:pRg st="13" end="1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7">
                                            <p:txEl>
                                              <p:pRg st="14" end="14"/>
                                            </p:txEl>
                                          </p:spTgt>
                                        </p:tgtEl>
                                        <p:attrNameLst>
                                          <p:attrName>style.visibility</p:attrName>
                                        </p:attrNameLst>
                                      </p:cBhvr>
                                      <p:to>
                                        <p:strVal val="visible"/>
                                      </p:to>
                                    </p:set>
                                    <p:anim calcmode="lin" valueType="num">
                                      <p:cBhvr additive="base">
                                        <p:cTn id="29" dur="500" fill="hold"/>
                                        <p:tgtEl>
                                          <p:spTgt spid="7">
                                            <p:txEl>
                                              <p:pRg st="14" end="1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
                                            <p:txEl>
                                              <p:pRg st="14" end="1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7">
                                            <p:txEl>
                                              <p:pRg st="15" end="15"/>
                                            </p:txEl>
                                          </p:spTgt>
                                        </p:tgtEl>
                                        <p:attrNameLst>
                                          <p:attrName>style.visibility</p:attrName>
                                        </p:attrNameLst>
                                      </p:cBhvr>
                                      <p:to>
                                        <p:strVal val="visible"/>
                                      </p:to>
                                    </p:set>
                                    <p:anim calcmode="lin" valueType="num">
                                      <p:cBhvr additive="base">
                                        <p:cTn id="33" dur="500" fill="hold"/>
                                        <p:tgtEl>
                                          <p:spTgt spid="7">
                                            <p:txEl>
                                              <p:pRg st="15" end="1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
                                            <p:txEl>
                                              <p:pRg st="15" end="15"/>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7">
                                            <p:txEl>
                                              <p:pRg st="16" end="16"/>
                                            </p:txEl>
                                          </p:spTgt>
                                        </p:tgtEl>
                                        <p:attrNameLst>
                                          <p:attrName>style.visibility</p:attrName>
                                        </p:attrNameLst>
                                      </p:cBhvr>
                                      <p:to>
                                        <p:strVal val="visible"/>
                                      </p:to>
                                    </p:set>
                                    <p:anim calcmode="lin" valueType="num">
                                      <p:cBhvr additive="base">
                                        <p:cTn id="37" dur="500" fill="hold"/>
                                        <p:tgtEl>
                                          <p:spTgt spid="7">
                                            <p:txEl>
                                              <p:pRg st="16" end="1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16" end="16"/>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7">
                                            <p:txEl>
                                              <p:pRg st="17" end="17"/>
                                            </p:txEl>
                                          </p:spTgt>
                                        </p:tgtEl>
                                        <p:attrNameLst>
                                          <p:attrName>style.visibility</p:attrName>
                                        </p:attrNameLst>
                                      </p:cBhvr>
                                      <p:to>
                                        <p:strVal val="visible"/>
                                      </p:to>
                                    </p:set>
                                    <p:anim calcmode="lin" valueType="num">
                                      <p:cBhvr additive="base">
                                        <p:cTn id="41" dur="500" fill="hold"/>
                                        <p:tgtEl>
                                          <p:spTgt spid="7">
                                            <p:txEl>
                                              <p:pRg st="17" end="1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7">
                                            <p:txEl>
                                              <p:pRg st="17" end="17"/>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7">
                                            <p:txEl>
                                              <p:pRg st="18" end="18"/>
                                            </p:txEl>
                                          </p:spTgt>
                                        </p:tgtEl>
                                        <p:attrNameLst>
                                          <p:attrName>style.visibility</p:attrName>
                                        </p:attrNameLst>
                                      </p:cBhvr>
                                      <p:to>
                                        <p:strVal val="visible"/>
                                      </p:to>
                                    </p:set>
                                    <p:anim calcmode="lin" valueType="num">
                                      <p:cBhvr additive="base">
                                        <p:cTn id="45" dur="500" fill="hold"/>
                                        <p:tgtEl>
                                          <p:spTgt spid="7">
                                            <p:txEl>
                                              <p:pRg st="18" end="1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7">
                                            <p:txEl>
                                              <p:pRg st="18" end="1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oftwareDevelopment">
  <a:themeElements>
    <a:clrScheme name="BYU-Idaho">
      <a:dk1>
        <a:srgbClr val="283D5E"/>
      </a:dk1>
      <a:lt1>
        <a:srgbClr val="FFFFFF"/>
      </a:lt1>
      <a:dk2>
        <a:srgbClr val="466BA6"/>
      </a:dk2>
      <a:lt2>
        <a:srgbClr val="000000"/>
      </a:lt2>
      <a:accent1>
        <a:srgbClr val="CACFD1"/>
      </a:accent1>
      <a:accent2>
        <a:srgbClr val="A8B1B4"/>
      </a:accent2>
      <a:accent3>
        <a:srgbClr val="95ADD3"/>
      </a:accent3>
      <a:accent4>
        <a:srgbClr val="DADADA"/>
      </a:accent4>
      <a:accent5>
        <a:srgbClr val="E1E4E5"/>
      </a:accent5>
      <a:accent6>
        <a:srgbClr val="B7BBBD"/>
      </a:accent6>
      <a:hlink>
        <a:srgbClr val="CACFD1"/>
      </a:hlink>
      <a:folHlink>
        <a:srgbClr val="CACFD1"/>
      </a:folHlink>
    </a:clrScheme>
    <a:fontScheme name="BYU-Idaho">
      <a:majorFont>
        <a:latin typeface="Galliard BT"/>
        <a:ea typeface=""/>
        <a:cs typeface=""/>
      </a:majorFont>
      <a:minorFont>
        <a:latin typeface="Galliard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6_Blue Segoe 4-3 template-template_April-17-2007">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11.xml><?xml version="1.0" encoding="utf-8"?>
<a:theme xmlns:a="http://schemas.openxmlformats.org/drawingml/2006/main" name="7_Blue Segoe 4-3 template-template_April-17-2007">
  <a:themeElements>
    <a:clrScheme name="Custom 17">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BA5B20"/>
      </a:hlink>
      <a:folHlink>
        <a:srgbClr val="595959"/>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1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eme1">
  <a:themeElements>
    <a:clrScheme name="BYU-Idaho">
      <a:dk1>
        <a:srgbClr val="283D5E"/>
      </a:dk1>
      <a:lt1>
        <a:srgbClr val="FFFFFF"/>
      </a:lt1>
      <a:dk2>
        <a:srgbClr val="466BA6"/>
      </a:dk2>
      <a:lt2>
        <a:srgbClr val="000000"/>
      </a:lt2>
      <a:accent1>
        <a:srgbClr val="CACFD1"/>
      </a:accent1>
      <a:accent2>
        <a:srgbClr val="A8B1B4"/>
      </a:accent2>
      <a:accent3>
        <a:srgbClr val="95ADD3"/>
      </a:accent3>
      <a:accent4>
        <a:srgbClr val="DADADA"/>
      </a:accent4>
      <a:accent5>
        <a:srgbClr val="E1E4E5"/>
      </a:accent5>
      <a:accent6>
        <a:srgbClr val="B7BBBD"/>
      </a:accent6>
      <a:hlink>
        <a:srgbClr val="CACFD1"/>
      </a:hlink>
      <a:folHlink>
        <a:srgbClr val="CACFD1"/>
      </a:folHlink>
    </a:clrScheme>
    <a:fontScheme name="BYU-Idaho">
      <a:majorFont>
        <a:latin typeface="Galliard BT"/>
        <a:ea typeface=""/>
        <a:cs typeface=""/>
      </a:majorFont>
      <a:minorFont>
        <a:latin typeface="Galliard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 id="{4C3F4C1D-D9F2-4568-A602-3BE8BC04BBBA}" vid="{787B2600-95D6-4E5C-89EA-3F56D76C27BD}"/>
    </a:ext>
  </a:extLst>
</a:theme>
</file>

<file path=ppt/theme/theme3.xml><?xml version="1.0" encoding="utf-8"?>
<a:theme xmlns:a="http://schemas.openxmlformats.org/drawingml/2006/main" name="1_Theme1">
  <a:themeElements>
    <a:clrScheme name="BYU-Idaho">
      <a:dk1>
        <a:srgbClr val="283D5E"/>
      </a:dk1>
      <a:lt1>
        <a:srgbClr val="FFFFFF"/>
      </a:lt1>
      <a:dk2>
        <a:srgbClr val="466BA6"/>
      </a:dk2>
      <a:lt2>
        <a:srgbClr val="000000"/>
      </a:lt2>
      <a:accent1>
        <a:srgbClr val="CACFD1"/>
      </a:accent1>
      <a:accent2>
        <a:srgbClr val="A8B1B4"/>
      </a:accent2>
      <a:accent3>
        <a:srgbClr val="95ADD3"/>
      </a:accent3>
      <a:accent4>
        <a:srgbClr val="DADADA"/>
      </a:accent4>
      <a:accent5>
        <a:srgbClr val="E1E4E5"/>
      </a:accent5>
      <a:accent6>
        <a:srgbClr val="B7BBBD"/>
      </a:accent6>
      <a:hlink>
        <a:srgbClr val="CACFD1"/>
      </a:hlink>
      <a:folHlink>
        <a:srgbClr val="CACFD1"/>
      </a:folHlink>
    </a:clrScheme>
    <a:fontScheme name="BYU-Idaho">
      <a:majorFont>
        <a:latin typeface="Galliard BT"/>
        <a:ea typeface=""/>
        <a:cs typeface=""/>
      </a:majorFont>
      <a:minorFont>
        <a:latin typeface="Galliard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 id="{D1A115FF-D138-4C75-9194-DBE918856BE0}" vid="{DE4019B1-55F9-4C31-909A-C1AB600B0BE0}"/>
    </a:ext>
  </a:extLst>
</a:theme>
</file>

<file path=ppt/theme/theme4.xml><?xml version="1.0" encoding="utf-8"?>
<a:theme xmlns:a="http://schemas.openxmlformats.org/drawingml/2006/main" name="Blue Segoe 4-3 template-template_April-17-2007">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5.xml><?xml version="1.0" encoding="utf-8"?>
<a:theme xmlns:a="http://schemas.openxmlformats.org/drawingml/2006/main" name="1_Blue Segoe 4-3 template-template_April-17-2007">
  <a:themeElements>
    <a:clrScheme name="Custom 16">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000000"/>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6.xml><?xml version="1.0" encoding="utf-8"?>
<a:theme xmlns:a="http://schemas.openxmlformats.org/drawingml/2006/main" name="2_Blue Segoe 4-3 template-template_April-17-2007">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7.xml><?xml version="1.0" encoding="utf-8"?>
<a:theme xmlns:a="http://schemas.openxmlformats.org/drawingml/2006/main" name="3_Blue Segoe 4-3 template-template_April-17-2007">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8.xml><?xml version="1.0" encoding="utf-8"?>
<a:theme xmlns:a="http://schemas.openxmlformats.org/drawingml/2006/main" name="4_Blue Segoe 4-3 template-template_April-17-2007">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9.xml><?xml version="1.0" encoding="utf-8"?>
<a:theme xmlns:a="http://schemas.openxmlformats.org/drawingml/2006/main" name="5_Blue Segoe 4-3 template-template_April-17-2007">
  <a:themeElements>
    <a:clrScheme name="Custom 19">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008CBE"/>
      </a:hlink>
      <a:folHlink>
        <a:srgbClr val="7DDDFF"/>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4D97538E726494A833B9D72E2D24378" ma:contentTypeVersion="8" ma:contentTypeDescription="Create a new document." ma:contentTypeScope="" ma:versionID="c5994faf7c5b9d4e438a529eec89e4dc">
  <xsd:schema xmlns:xsd="http://www.w3.org/2001/XMLSchema" xmlns:xs="http://www.w3.org/2001/XMLSchema" xmlns:p="http://schemas.microsoft.com/office/2006/metadata/properties" xmlns:ns2="585cf7ef-03f3-45fc-afc7-b6aa291d6457" xmlns:ns3="b2e0dfcf-80fa-4b9d-a247-a9bf92876911" targetNamespace="http://schemas.microsoft.com/office/2006/metadata/properties" ma:root="true" ma:fieldsID="53f0a950cddf3a59dd0353a6050604bd" ns2:_="" ns3:_="">
    <xsd:import namespace="585cf7ef-03f3-45fc-afc7-b6aa291d6457"/>
    <xsd:import namespace="b2e0dfcf-80fa-4b9d-a247-a9bf92876911"/>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5cf7ef-03f3-45fc-afc7-b6aa291d645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2e0dfcf-80fa-4b9d-a247-a9bf92876911"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FDCAB25-6B2E-465D-89BB-A1F0AB099A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85cf7ef-03f3-45fc-afc7-b6aa291d6457"/>
    <ds:schemaRef ds:uri="b2e0dfcf-80fa-4b9d-a247-a9bf9287691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BE9AB99-B8D6-4821-9016-88C86689D1D9}">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98AD45E1-BECA-4A46-8649-32F8E4B159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5419</TotalTime>
  <Words>5461</Words>
  <Application>Microsoft Office PowerPoint</Application>
  <PresentationFormat>Widescreen</PresentationFormat>
  <Paragraphs>699</Paragraphs>
  <Slides>37</Slides>
  <Notes>31</Notes>
  <HiddenSlides>0</HiddenSlides>
  <MMClips>0</MMClips>
  <ScaleCrop>false</ScaleCrop>
  <HeadingPairs>
    <vt:vector size="6" baseType="variant">
      <vt:variant>
        <vt:lpstr>Fonts Used</vt:lpstr>
      </vt:variant>
      <vt:variant>
        <vt:i4>8</vt:i4>
      </vt:variant>
      <vt:variant>
        <vt:lpstr>Theme</vt:lpstr>
      </vt:variant>
      <vt:variant>
        <vt:i4>11</vt:i4>
      </vt:variant>
      <vt:variant>
        <vt:lpstr>Slide Titles</vt:lpstr>
      </vt:variant>
      <vt:variant>
        <vt:i4>37</vt:i4>
      </vt:variant>
    </vt:vector>
  </HeadingPairs>
  <TitlesOfParts>
    <vt:vector size="56" baseType="lpstr">
      <vt:lpstr>Cambria</vt:lpstr>
      <vt:lpstr>Wingdings</vt:lpstr>
      <vt:lpstr>Calibri</vt:lpstr>
      <vt:lpstr>Courier New</vt:lpstr>
      <vt:lpstr>Segoe</vt:lpstr>
      <vt:lpstr>Galliard BT</vt:lpstr>
      <vt:lpstr>Cambria Math</vt:lpstr>
      <vt:lpstr>Arial</vt:lpstr>
      <vt:lpstr>SoftwareDevelopment</vt:lpstr>
      <vt:lpstr>Theme1</vt:lpstr>
      <vt:lpstr>1_Theme1</vt:lpstr>
      <vt:lpstr>Blue Segoe 4-3 template-template_April-17-2007</vt:lpstr>
      <vt:lpstr>1_Blue Segoe 4-3 template-template_April-17-2007</vt:lpstr>
      <vt:lpstr>2_Blue Segoe 4-3 template-template_April-17-2007</vt:lpstr>
      <vt:lpstr>3_Blue Segoe 4-3 template-template_April-17-2007</vt:lpstr>
      <vt:lpstr>4_Blue Segoe 4-3 template-template_April-17-2007</vt:lpstr>
      <vt:lpstr>5_Blue Segoe 4-3 template-template_April-17-2007</vt:lpstr>
      <vt:lpstr>6_Blue Segoe 4-3 template-template_April-17-2007</vt:lpstr>
      <vt:lpstr>7_Blue Segoe 4-3 template-template_April-17-2007</vt:lpstr>
      <vt:lpstr>ECEN 150 Circuit Analysis I</vt:lpstr>
      <vt:lpstr>Barnyard Example</vt:lpstr>
      <vt:lpstr>Barnyard Example (Continued)</vt:lpstr>
      <vt:lpstr>Barnyard Example (Continued) </vt:lpstr>
      <vt:lpstr>Barnyard Example (Continued) (Continued)</vt:lpstr>
      <vt:lpstr>Nodal Analysis</vt:lpstr>
      <vt:lpstr>Nodal Analysis Example 1 </vt:lpstr>
      <vt:lpstr>Nodal Analysis Example 1 (Continued) </vt:lpstr>
      <vt:lpstr>Nodal Analysis Example 2 </vt:lpstr>
      <vt:lpstr>Nodal Analysis Example 2 (Continued) </vt:lpstr>
      <vt:lpstr>Nodal Analysis Example 2 (Continued) </vt:lpstr>
      <vt:lpstr>Nodal Analysis Using MATLAB Symbolic Capability </vt:lpstr>
      <vt:lpstr>Nodal Analysis Example 3 </vt:lpstr>
      <vt:lpstr>Circuit Terminology</vt:lpstr>
      <vt:lpstr>Mesh (Loop) Analysis</vt:lpstr>
      <vt:lpstr>Mesh (Loop) Analysis Example 1</vt:lpstr>
      <vt:lpstr>Mesh (Loop) Analysis Example 2</vt:lpstr>
      <vt:lpstr>Mesh (Loop) Analysis Example 2 (Continued)</vt:lpstr>
      <vt:lpstr>Mesh (Loop) Analysis Example 3</vt:lpstr>
      <vt:lpstr>Mesh (Loop) Analysis Example 3 (Continued)</vt:lpstr>
      <vt:lpstr>Series Circuit Application – Christmas Tree Lights</vt:lpstr>
      <vt:lpstr>Parallel Circuit Application – Terminal Strip</vt:lpstr>
      <vt:lpstr>Electrical Power Supplies</vt:lpstr>
      <vt:lpstr>Series and Parallel Voltage Sources</vt:lpstr>
      <vt:lpstr>Series Voltage Sources</vt:lpstr>
      <vt:lpstr>PowerPoint Presentation</vt:lpstr>
      <vt:lpstr>Test Time – Just for Fun.  No Points.</vt:lpstr>
      <vt:lpstr>Nodal and Mesh Analysis Quiz (1:4)</vt:lpstr>
      <vt:lpstr>Nodal and Mesh Analysis Quiz (2:4)</vt:lpstr>
      <vt:lpstr>Nodal and Mesh Analysis Quiz (3:4)</vt:lpstr>
      <vt:lpstr>Nodal and Mesh Analysis Quiz (4:4)</vt:lpstr>
      <vt:lpstr>PowerPoint Presentation</vt:lpstr>
      <vt:lpstr>Supernodes</vt:lpstr>
      <vt:lpstr>Supernode Example 1</vt:lpstr>
      <vt:lpstr>Supermeshes</vt:lpstr>
      <vt:lpstr>Supermesh Example 1</vt:lpstr>
      <vt:lpstr>Nodal and Mesh Analysis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Electrical Conductors like Copper.</dc:title>
  <dc:creator>Swenson, Jody</dc:creator>
  <cp:lastModifiedBy>Swenson, Jody</cp:lastModifiedBy>
  <cp:revision>241</cp:revision>
  <dcterms:modified xsi:type="dcterms:W3CDTF">2021-05-10T16:48:29Z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0x010100A4D97538E726494A833B9D72E2D24378</vt:lpwstr>
  </property>
</Properties>
</file>